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3"/>
  </p:notesMasterIdLst>
  <p:sldIdLst>
    <p:sldId id="268" r:id="rId5"/>
    <p:sldId id="2147482167" r:id="rId6"/>
    <p:sldId id="2147482564" r:id="rId7"/>
    <p:sldId id="2147482160" r:id="rId8"/>
    <p:sldId id="2147482574" r:id="rId9"/>
    <p:sldId id="2147482571" r:id="rId10"/>
    <p:sldId id="2147482573" r:id="rId11"/>
    <p:sldId id="2147482162" r:id="rId12"/>
    <p:sldId id="2147482575" r:id="rId13"/>
    <p:sldId id="2147482576" r:id="rId14"/>
    <p:sldId id="2147482151" r:id="rId15"/>
    <p:sldId id="2147482565" r:id="rId16"/>
    <p:sldId id="2147482577" r:id="rId17"/>
    <p:sldId id="2147482567" r:id="rId18"/>
    <p:sldId id="2147482568" r:id="rId19"/>
    <p:sldId id="2147482570" r:id="rId20"/>
    <p:sldId id="2147482578" r:id="rId21"/>
    <p:sldId id="21474825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2" userDrawn="1">
          <p15:clr>
            <a:srgbClr val="A4A3A4"/>
          </p15:clr>
        </p15:guide>
        <p15:guide id="2" orient="horz" pos="39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5C800A-CD79-A297-7543-8088C82A0183}" name="Leonor Stephens" initials="LS" userId="S::lstephens@blueprintmedicines.com::0b287d4e-5e80-4c73-b29a-7eb1da0d0c04" providerId="AD"/>
  <p188:author id="{0AF8290E-C8C8-B02C-0CAA-30C973B08742}" name="Maria Roche" initials="MR" userId="S::mroche2_blueprintmedicines.com#ext#@liveblueprintmedicines.onmicrosoft.com::f133a514-791a-4a7e-93b9-e2e5882b4153" providerId="AD"/>
  <p188:author id="{8AA2790E-00B8-69C4-5EE2-399494C0D49D}" name="Hongliang Shi" initials="HS" userId="S::hshi@blueprintmedicines.com::a041f514-3763-44bf-ad40-504a4be2cd67" providerId="AD"/>
  <p188:author id="{12D01215-5771-DA8F-77D7-21C680608572}" name="Jeremy Kennard" initials="JK" userId="Jeremy Kennard" providerId="None"/>
  <p188:author id="{68FB6336-63CC-1DF6-D9D1-F8BB27543A4F}" name="Ben Lampson" initials="BL" userId="S::BLampson@blueprintmedicines.com::5e29de5c-8102-4027-8694-b0cc7ebb5cb0" providerId="AD"/>
  <p188:author id="{6CCE9247-54BF-64F5-E2D9-7713B16A03B3}" name="Brittany Carroll" initials="BC" userId="S::bcarroll@blueprintmedicines.com::fb809b11-70dd-4537-b057-9b051f24b5c6" providerId="AD"/>
  <p188:author id="{8E09674E-F8BB-5989-D19C-852DF3B69267}" name="Daniel Shaheen" initials="DS" userId="S::dshaheen_blueprintmedicines.com#ext#@liveblueprintmedicines.onmicrosoft.com::9df8ce65-718a-41f9-bb52-71400f839ff6" providerId="AD"/>
  <p188:author id="{1289F865-0109-5FB0-35B1-813AE6468084}" name="Leonor Stephens" initials="LS" userId="S::LStephens@blueprintmedicines.com::0b287d4e-5e80-4c73-b29a-7eb1da0d0c04" providerId="AD"/>
  <p188:author id="{1562A482-FB04-76D0-65F8-7CFE20506B56}" name="Kyle Wiid" initials="KW" userId="Kyle Wiid" providerId="None"/>
  <p188:author id="{ED47F2B1-D36B-EAF9-39CF-A76B78DE2387}" name="Michelle Seddon" initials="MS" userId="S::Michelle.Seddon@primeglobalpeople.com::d9342b5d-e845-4933-8191-a8891cb376ef" providerId="AD"/>
  <p188:author id="{EEFF2BC3-A9AA-E139-FA69-B78B52CAEA2B}" name="Paragon" initials="PM" userId="Paragon" providerId="None"/>
  <p188:author id="{FFE47EE6-A2F0-13A5-8EE8-3661DB1849A6}" name="Medical Writer" initials="MW" userId="Medical Writer" providerId="None"/>
  <p188:author id="{C742CBF1-5A61-071C-3ED4-454693E52E4C}" name="Aaron Zakharyan" initials="AZ" userId="S::AZakharyan@blueprintmedicines.com::b6466e9f-4fb1-4f90-bab2-2deea3632d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851"/>
    <a:srgbClr val="8E2310"/>
    <a:srgbClr val="CD113B"/>
    <a:srgbClr val="007098"/>
    <a:srgbClr val="C3C9CF"/>
    <a:srgbClr val="8693A0"/>
    <a:srgbClr val="0E2841"/>
    <a:srgbClr val="C00000"/>
    <a:srgbClr val="286D96"/>
    <a:srgbClr val="983E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0D2D0-82E1-4312-B1B6-828767A16B45}" v="4" dt="2024-12-06T21:23:12.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19" autoAdjust="0"/>
  </p:normalViewPr>
  <p:slideViewPr>
    <p:cSldViewPr snapToGrid="0">
      <p:cViewPr varScale="1">
        <p:scale>
          <a:sx n="55" d="100"/>
          <a:sy n="55" d="100"/>
        </p:scale>
        <p:origin x="1236" y="66"/>
      </p:cViewPr>
      <p:guideLst>
        <p:guide pos="52"/>
        <p:guide orient="horz" pos="39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Wells" userId="8611656b-1368-45e3-8a0e-9c04234b6e78" providerId="ADAL" clId="{0310D2D0-82E1-4312-B1B6-828767A16B45}"/>
    <pc:docChg chg="undo custSel delSld modSld delMainMaster modMainMaster">
      <pc:chgData name="Wendy Wells" userId="8611656b-1368-45e3-8a0e-9c04234b6e78" providerId="ADAL" clId="{0310D2D0-82E1-4312-B1B6-828767A16B45}" dt="2024-12-06T21:23:34.035" v="193" actId="20577"/>
      <pc:docMkLst>
        <pc:docMk/>
      </pc:docMkLst>
      <pc:sldChg chg="addSp modSp mod">
        <pc:chgData name="Wendy Wells" userId="8611656b-1368-45e3-8a0e-9c04234b6e78" providerId="ADAL" clId="{0310D2D0-82E1-4312-B1B6-828767A16B45}" dt="2024-12-06T21:23:34.035" v="193" actId="20577"/>
        <pc:sldMkLst>
          <pc:docMk/>
          <pc:sldMk cId="2303245499" sldId="268"/>
        </pc:sldMkLst>
        <pc:spChg chg="add mod">
          <ac:chgData name="Wendy Wells" userId="8611656b-1368-45e3-8a0e-9c04234b6e78" providerId="ADAL" clId="{0310D2D0-82E1-4312-B1B6-828767A16B45}" dt="2024-12-06T21:23:34.035" v="193" actId="20577"/>
          <ac:spMkLst>
            <pc:docMk/>
            <pc:sldMk cId="2303245499" sldId="268"/>
            <ac:spMk id="2" creationId="{7D3F17E5-7105-411A-94C5-329F15423D06}"/>
          </ac:spMkLst>
        </pc:spChg>
      </pc:sldChg>
      <pc:sldChg chg="del">
        <pc:chgData name="Wendy Wells" userId="8611656b-1368-45e3-8a0e-9c04234b6e78" providerId="ADAL" clId="{0310D2D0-82E1-4312-B1B6-828767A16B45}" dt="2024-12-06T21:01:29.559" v="0" actId="47"/>
        <pc:sldMkLst>
          <pc:docMk/>
          <pc:sldMk cId="1139408033" sldId="5395"/>
        </pc:sldMkLst>
      </pc:sldChg>
      <pc:sldChg chg="modSp mod modClrScheme chgLayout">
        <pc:chgData name="Wendy Wells" userId="8611656b-1368-45e3-8a0e-9c04234b6e78" providerId="ADAL" clId="{0310D2D0-82E1-4312-B1B6-828767A16B45}" dt="2024-12-06T21:12:49.129" v="133" actId="14100"/>
        <pc:sldMkLst>
          <pc:docMk/>
          <pc:sldMk cId="561057068" sldId="2147482151"/>
        </pc:sldMkLst>
        <pc:spChg chg="mod ord">
          <ac:chgData name="Wendy Wells" userId="8611656b-1368-45e3-8a0e-9c04234b6e78" providerId="ADAL" clId="{0310D2D0-82E1-4312-B1B6-828767A16B45}" dt="2024-12-06T21:11:02.688" v="115" actId="700"/>
          <ac:spMkLst>
            <pc:docMk/>
            <pc:sldMk cId="561057068" sldId="2147482151"/>
            <ac:spMk id="2" creationId="{C2FE3B4F-3558-5A62-6882-25BDF084F18D}"/>
          </ac:spMkLst>
        </pc:spChg>
        <pc:spChg chg="mod ord">
          <ac:chgData name="Wendy Wells" userId="8611656b-1368-45e3-8a0e-9c04234b6e78" providerId="ADAL" clId="{0310D2D0-82E1-4312-B1B6-828767A16B45}" dt="2024-12-06T21:12:35.784" v="131" actId="12"/>
          <ac:spMkLst>
            <pc:docMk/>
            <pc:sldMk cId="561057068" sldId="2147482151"/>
            <ac:spMk id="3" creationId="{7A0602CC-C646-D71F-0935-A0E5F01B847A}"/>
          </ac:spMkLst>
        </pc:spChg>
        <pc:spChg chg="mod">
          <ac:chgData name="Wendy Wells" userId="8611656b-1368-45e3-8a0e-9c04234b6e78" providerId="ADAL" clId="{0310D2D0-82E1-4312-B1B6-828767A16B45}" dt="2024-12-06T21:12:49.129" v="133" actId="14100"/>
          <ac:spMkLst>
            <pc:docMk/>
            <pc:sldMk cId="561057068" sldId="2147482151"/>
            <ac:spMk id="10" creationId="{A9E53613-D4E9-E6A0-863A-9766621A183D}"/>
          </ac:spMkLst>
        </pc:spChg>
        <pc:graphicFrameChg chg="mod modGraphic">
          <ac:chgData name="Wendy Wells" userId="8611656b-1368-45e3-8a0e-9c04234b6e78" providerId="ADAL" clId="{0310D2D0-82E1-4312-B1B6-828767A16B45}" dt="2024-12-06T21:12:28.519" v="128" actId="1076"/>
          <ac:graphicFrameMkLst>
            <pc:docMk/>
            <pc:sldMk cId="561057068" sldId="2147482151"/>
            <ac:graphicFrameMk id="4" creationId="{FB07ADF2-9F9A-9D2E-C0C6-8BE8252B162E}"/>
          </ac:graphicFrameMkLst>
        </pc:graphicFrameChg>
      </pc:sldChg>
      <pc:sldChg chg="addSp delSp modSp mod modClrScheme chgLayout">
        <pc:chgData name="Wendy Wells" userId="8611656b-1368-45e3-8a0e-9c04234b6e78" providerId="ADAL" clId="{0310D2D0-82E1-4312-B1B6-828767A16B45}" dt="2024-12-06T21:05:18.399" v="23" actId="1076"/>
        <pc:sldMkLst>
          <pc:docMk/>
          <pc:sldMk cId="2960281033" sldId="2147482160"/>
        </pc:sldMkLst>
        <pc:spChg chg="mod ord">
          <ac:chgData name="Wendy Wells" userId="8611656b-1368-45e3-8a0e-9c04234b6e78" providerId="ADAL" clId="{0310D2D0-82E1-4312-B1B6-828767A16B45}" dt="2024-12-06T21:05:08.301" v="21" actId="700"/>
          <ac:spMkLst>
            <pc:docMk/>
            <pc:sldMk cId="2960281033" sldId="2147482160"/>
            <ac:spMk id="2" creationId="{C1287E9E-BC5F-BA9B-FF1E-08CB19A355E6}"/>
          </ac:spMkLst>
        </pc:spChg>
        <pc:spChg chg="mod ord">
          <ac:chgData name="Wendy Wells" userId="8611656b-1368-45e3-8a0e-9c04234b6e78" providerId="ADAL" clId="{0310D2D0-82E1-4312-B1B6-828767A16B45}" dt="2024-12-06T21:05:18.399" v="23" actId="1076"/>
          <ac:spMkLst>
            <pc:docMk/>
            <pc:sldMk cId="2960281033" sldId="2147482160"/>
            <ac:spMk id="3" creationId="{F5E8D3E3-79FC-EA74-9AB8-EA22B70436CC}"/>
          </ac:spMkLst>
        </pc:spChg>
        <pc:spChg chg="mod">
          <ac:chgData name="Wendy Wells" userId="8611656b-1368-45e3-8a0e-9c04234b6e78" providerId="ADAL" clId="{0310D2D0-82E1-4312-B1B6-828767A16B45}" dt="2024-12-06T21:04:09.853" v="16" actId="1076"/>
          <ac:spMkLst>
            <pc:docMk/>
            <pc:sldMk cId="2960281033" sldId="2147482160"/>
            <ac:spMk id="5" creationId="{B9465757-3243-3717-342F-388B84435430}"/>
          </ac:spMkLst>
        </pc:spChg>
        <pc:spChg chg="add del mod ord">
          <ac:chgData name="Wendy Wells" userId="8611656b-1368-45e3-8a0e-9c04234b6e78" providerId="ADAL" clId="{0310D2D0-82E1-4312-B1B6-828767A16B45}" dt="2024-12-06T21:05:11.824" v="22" actId="478"/>
          <ac:spMkLst>
            <pc:docMk/>
            <pc:sldMk cId="2960281033" sldId="2147482160"/>
            <ac:spMk id="10" creationId="{F6706B75-3ACF-22D6-9CDA-27A0674FB4ED}"/>
          </ac:spMkLst>
        </pc:spChg>
      </pc:sldChg>
      <pc:sldChg chg="addSp delSp modSp mod modClrScheme chgLayout">
        <pc:chgData name="Wendy Wells" userId="8611656b-1368-45e3-8a0e-9c04234b6e78" providerId="ADAL" clId="{0310D2D0-82E1-4312-B1B6-828767A16B45}" dt="2024-12-06T21:08:24.132" v="90"/>
        <pc:sldMkLst>
          <pc:docMk/>
          <pc:sldMk cId="3674547954" sldId="2147482162"/>
        </pc:sldMkLst>
        <pc:spChg chg="mod ord">
          <ac:chgData name="Wendy Wells" userId="8611656b-1368-45e3-8a0e-9c04234b6e78" providerId="ADAL" clId="{0310D2D0-82E1-4312-B1B6-828767A16B45}" dt="2024-12-06T21:08:00.674" v="82" actId="700"/>
          <ac:spMkLst>
            <pc:docMk/>
            <pc:sldMk cId="3674547954" sldId="2147482162"/>
            <ac:spMk id="2" creationId="{E4553169-BC97-A0B9-15A5-3A77268B8F61}"/>
          </ac:spMkLst>
        </pc:spChg>
        <pc:spChg chg="add mod ord">
          <ac:chgData name="Wendy Wells" userId="8611656b-1368-45e3-8a0e-9c04234b6e78" providerId="ADAL" clId="{0310D2D0-82E1-4312-B1B6-828767A16B45}" dt="2024-12-06T21:08:22.134" v="88" actId="20577"/>
          <ac:spMkLst>
            <pc:docMk/>
            <pc:sldMk cId="3674547954" sldId="2147482162"/>
            <ac:spMk id="6" creationId="{4B2D6D51-1B09-1D0B-E701-2C44FEA0C210}"/>
          </ac:spMkLst>
        </pc:spChg>
        <pc:spChg chg="del mod">
          <ac:chgData name="Wendy Wells" userId="8611656b-1368-45e3-8a0e-9c04234b6e78" providerId="ADAL" clId="{0310D2D0-82E1-4312-B1B6-828767A16B45}" dt="2024-12-06T21:08:24.132" v="90"/>
          <ac:spMkLst>
            <pc:docMk/>
            <pc:sldMk cId="3674547954" sldId="2147482162"/>
            <ac:spMk id="16" creationId="{D4452204-1B78-50A7-EFBB-702DD72AE29D}"/>
          </ac:spMkLst>
        </pc:spChg>
        <pc:spChg chg="add del mod ord">
          <ac:chgData name="Wendy Wells" userId="8611656b-1368-45e3-8a0e-9c04234b6e78" providerId="ADAL" clId="{0310D2D0-82E1-4312-B1B6-828767A16B45}" dt="2024-12-06T21:08:12.032" v="85" actId="478"/>
          <ac:spMkLst>
            <pc:docMk/>
            <pc:sldMk cId="3674547954" sldId="2147482162"/>
            <ac:spMk id="25" creationId="{28050D1A-B0A5-4AE4-A3B6-8428D6594C1F}"/>
          </ac:spMkLst>
        </pc:spChg>
        <pc:grpChg chg="add del">
          <ac:chgData name="Wendy Wells" userId="8611656b-1368-45e3-8a0e-9c04234b6e78" providerId="ADAL" clId="{0310D2D0-82E1-4312-B1B6-828767A16B45}" dt="2024-12-06T21:08:07.753" v="84" actId="478"/>
          <ac:grpSpMkLst>
            <pc:docMk/>
            <pc:sldMk cId="3674547954" sldId="2147482162"/>
            <ac:grpSpMk id="27" creationId="{560BD7D9-3935-ED99-F4BA-4955EFF1EC02}"/>
          </ac:grpSpMkLst>
        </pc:grpChg>
      </pc:sldChg>
      <pc:sldChg chg="addSp delSp modSp mod modClrScheme chgLayout">
        <pc:chgData name="Wendy Wells" userId="8611656b-1368-45e3-8a0e-9c04234b6e78" providerId="ADAL" clId="{0310D2D0-82E1-4312-B1B6-828767A16B45}" dt="2024-12-06T21:02:17.891" v="3" actId="207"/>
        <pc:sldMkLst>
          <pc:docMk/>
          <pc:sldMk cId="100823551" sldId="2147482167"/>
        </pc:sldMkLst>
        <pc:spChg chg="mod ord">
          <ac:chgData name="Wendy Wells" userId="8611656b-1368-45e3-8a0e-9c04234b6e78" providerId="ADAL" clId="{0310D2D0-82E1-4312-B1B6-828767A16B45}" dt="2024-12-06T21:01:41.954" v="1" actId="700"/>
          <ac:spMkLst>
            <pc:docMk/>
            <pc:sldMk cId="100823551" sldId="2147482167"/>
            <ac:spMk id="2" creationId="{B4C4C3A8-F08C-C665-06EA-969C96A6B8ED}"/>
          </ac:spMkLst>
        </pc:spChg>
        <pc:spChg chg="add mod ord">
          <ac:chgData name="Wendy Wells" userId="8611656b-1368-45e3-8a0e-9c04234b6e78" providerId="ADAL" clId="{0310D2D0-82E1-4312-B1B6-828767A16B45}" dt="2024-12-06T21:01:41.954" v="1" actId="700"/>
          <ac:spMkLst>
            <pc:docMk/>
            <pc:sldMk cId="100823551" sldId="2147482167"/>
            <ac:spMk id="4" creationId="{C716E1C8-E739-E225-5C21-E1053A7F278A}"/>
          </ac:spMkLst>
        </pc:spChg>
        <pc:spChg chg="add del mod ord">
          <ac:chgData name="Wendy Wells" userId="8611656b-1368-45e3-8a0e-9c04234b6e78" providerId="ADAL" clId="{0310D2D0-82E1-4312-B1B6-828767A16B45}" dt="2024-12-06T21:02:06.500" v="2" actId="478"/>
          <ac:spMkLst>
            <pc:docMk/>
            <pc:sldMk cId="100823551" sldId="2147482167"/>
            <ac:spMk id="5" creationId="{5D23225E-0A86-3AC7-7819-C9FA53AFA129}"/>
          </ac:spMkLst>
        </pc:spChg>
        <pc:graphicFrameChg chg="modGraphic">
          <ac:chgData name="Wendy Wells" userId="8611656b-1368-45e3-8a0e-9c04234b6e78" providerId="ADAL" clId="{0310D2D0-82E1-4312-B1B6-828767A16B45}" dt="2024-12-06T21:02:17.891" v="3" actId="207"/>
          <ac:graphicFrameMkLst>
            <pc:docMk/>
            <pc:sldMk cId="100823551" sldId="2147482167"/>
            <ac:graphicFrameMk id="3" creationId="{E8F0AEEE-BC63-8381-C0FD-9316F66A2EC1}"/>
          </ac:graphicFrameMkLst>
        </pc:graphicFrameChg>
      </pc:sldChg>
      <pc:sldChg chg="addSp delSp modSp mod modClrScheme chgLayout">
        <pc:chgData name="Wendy Wells" userId="8611656b-1368-45e3-8a0e-9c04234b6e78" providerId="ADAL" clId="{0310D2D0-82E1-4312-B1B6-828767A16B45}" dt="2024-12-06T21:04:37.516" v="19" actId="478"/>
        <pc:sldMkLst>
          <pc:docMk/>
          <pc:sldMk cId="565511874" sldId="2147482564"/>
        </pc:sldMkLst>
        <pc:spChg chg="mod ord">
          <ac:chgData name="Wendy Wells" userId="8611656b-1368-45e3-8a0e-9c04234b6e78" providerId="ADAL" clId="{0310D2D0-82E1-4312-B1B6-828767A16B45}" dt="2024-12-06T21:04:32.390" v="18" actId="700"/>
          <ac:spMkLst>
            <pc:docMk/>
            <pc:sldMk cId="565511874" sldId="2147482564"/>
            <ac:spMk id="2" creationId="{B4C4C3A8-F08C-C665-06EA-969C96A6B8ED}"/>
          </ac:spMkLst>
        </pc:spChg>
        <pc:spChg chg="mod">
          <ac:chgData name="Wendy Wells" userId="8611656b-1368-45e3-8a0e-9c04234b6e78" providerId="ADAL" clId="{0310D2D0-82E1-4312-B1B6-828767A16B45}" dt="2024-12-06T21:03:34.211" v="12" actId="1076"/>
          <ac:spMkLst>
            <pc:docMk/>
            <pc:sldMk cId="565511874" sldId="2147482564"/>
            <ac:spMk id="7" creationId="{61D32508-9004-B993-C9E3-615A5479F18B}"/>
          </ac:spMkLst>
        </pc:spChg>
        <pc:spChg chg="add del mod ord">
          <ac:chgData name="Wendy Wells" userId="8611656b-1368-45e3-8a0e-9c04234b6e78" providerId="ADAL" clId="{0310D2D0-82E1-4312-B1B6-828767A16B45}" dt="2024-12-06T21:04:22.491" v="17" actId="700"/>
          <ac:spMkLst>
            <pc:docMk/>
            <pc:sldMk cId="565511874" sldId="2147482564"/>
            <ac:spMk id="8" creationId="{84CD713F-A390-D144-9E5F-CE3482CD3B57}"/>
          </ac:spMkLst>
        </pc:spChg>
        <pc:spChg chg="add del mod ord">
          <ac:chgData name="Wendy Wells" userId="8611656b-1368-45e3-8a0e-9c04234b6e78" providerId="ADAL" clId="{0310D2D0-82E1-4312-B1B6-828767A16B45}" dt="2024-12-06T21:04:32.390" v="18" actId="700"/>
          <ac:spMkLst>
            <pc:docMk/>
            <pc:sldMk cId="565511874" sldId="2147482564"/>
            <ac:spMk id="12" creationId="{3FDFC28F-5612-3621-941F-2286BCC6D5FB}"/>
          </ac:spMkLst>
        </pc:spChg>
        <pc:spChg chg="add mod ord">
          <ac:chgData name="Wendy Wells" userId="8611656b-1368-45e3-8a0e-9c04234b6e78" providerId="ADAL" clId="{0310D2D0-82E1-4312-B1B6-828767A16B45}" dt="2024-12-06T21:04:32.390" v="18" actId="700"/>
          <ac:spMkLst>
            <pc:docMk/>
            <pc:sldMk cId="565511874" sldId="2147482564"/>
            <ac:spMk id="16" creationId="{D8368B4C-6183-2817-E597-1B3B7E233E25}"/>
          </ac:spMkLst>
        </pc:spChg>
        <pc:spChg chg="add del mod ord">
          <ac:chgData name="Wendy Wells" userId="8611656b-1368-45e3-8a0e-9c04234b6e78" providerId="ADAL" clId="{0310D2D0-82E1-4312-B1B6-828767A16B45}" dt="2024-12-06T21:04:37.516" v="19" actId="478"/>
          <ac:spMkLst>
            <pc:docMk/>
            <pc:sldMk cId="565511874" sldId="2147482564"/>
            <ac:spMk id="17" creationId="{ABF336DE-9C38-9D99-0BB3-CE42CB6F54DD}"/>
          </ac:spMkLst>
        </pc:spChg>
        <pc:graphicFrameChg chg="mod modGraphic">
          <ac:chgData name="Wendy Wells" userId="8611656b-1368-45e3-8a0e-9c04234b6e78" providerId="ADAL" clId="{0310D2D0-82E1-4312-B1B6-828767A16B45}" dt="2024-12-06T21:03:07.484" v="9" actId="207"/>
          <ac:graphicFrameMkLst>
            <pc:docMk/>
            <pc:sldMk cId="565511874" sldId="2147482564"/>
            <ac:graphicFrameMk id="19" creationId="{E7B82814-F756-408C-7CC8-931BF2EBE6A5}"/>
          </ac:graphicFrameMkLst>
        </pc:graphicFrameChg>
      </pc:sldChg>
      <pc:sldChg chg="addSp delSp modSp mod modClrScheme chgLayout">
        <pc:chgData name="Wendy Wells" userId="8611656b-1368-45e3-8a0e-9c04234b6e78" providerId="ADAL" clId="{0310D2D0-82E1-4312-B1B6-828767A16B45}" dt="2024-12-06T21:14:22.445" v="141" actId="207"/>
        <pc:sldMkLst>
          <pc:docMk/>
          <pc:sldMk cId="373889068" sldId="2147482565"/>
        </pc:sldMkLst>
        <pc:spChg chg="add del mod ord">
          <ac:chgData name="Wendy Wells" userId="8611656b-1368-45e3-8a0e-9c04234b6e78" providerId="ADAL" clId="{0310D2D0-82E1-4312-B1B6-828767A16B45}" dt="2024-12-06T21:13:11.275" v="135" actId="478"/>
          <ac:spMkLst>
            <pc:docMk/>
            <pc:sldMk cId="373889068" sldId="2147482565"/>
            <ac:spMk id="3" creationId="{190C4D9F-D23C-73D4-4ADD-E3AC4E7E791F}"/>
          </ac:spMkLst>
        </pc:spChg>
        <pc:spChg chg="add mod ord">
          <ac:chgData name="Wendy Wells" userId="8611656b-1368-45e3-8a0e-9c04234b6e78" providerId="ADAL" clId="{0310D2D0-82E1-4312-B1B6-828767A16B45}" dt="2024-12-06T21:13:01.471" v="134" actId="700"/>
          <ac:spMkLst>
            <pc:docMk/>
            <pc:sldMk cId="373889068" sldId="2147482565"/>
            <ac:spMk id="4" creationId="{33E382B1-68CF-198D-72A0-36BE4D1E0CBD}"/>
          </ac:spMkLst>
        </pc:spChg>
        <pc:spChg chg="mod">
          <ac:chgData name="Wendy Wells" userId="8611656b-1368-45e3-8a0e-9c04234b6e78" providerId="ADAL" clId="{0310D2D0-82E1-4312-B1B6-828767A16B45}" dt="2024-12-06T21:13:37.546" v="138" actId="207"/>
          <ac:spMkLst>
            <pc:docMk/>
            <pc:sldMk cId="373889068" sldId="2147482565"/>
            <ac:spMk id="12" creationId="{28CACFBE-5501-ECDB-A15F-D0587144D13F}"/>
          </ac:spMkLst>
        </pc:spChg>
        <pc:spChg chg="mod">
          <ac:chgData name="Wendy Wells" userId="8611656b-1368-45e3-8a0e-9c04234b6e78" providerId="ADAL" clId="{0310D2D0-82E1-4312-B1B6-828767A16B45}" dt="2024-12-06T21:13:42.130" v="139" actId="207"/>
          <ac:spMkLst>
            <pc:docMk/>
            <pc:sldMk cId="373889068" sldId="2147482565"/>
            <ac:spMk id="13" creationId="{1982A70C-17A9-E1D7-B0D6-EFB8C65C9958}"/>
          </ac:spMkLst>
        </pc:spChg>
        <pc:spChg chg="mod">
          <ac:chgData name="Wendy Wells" userId="8611656b-1368-45e3-8a0e-9c04234b6e78" providerId="ADAL" clId="{0310D2D0-82E1-4312-B1B6-828767A16B45}" dt="2024-12-06T21:13:26.540" v="137" actId="207"/>
          <ac:spMkLst>
            <pc:docMk/>
            <pc:sldMk cId="373889068" sldId="2147482565"/>
            <ac:spMk id="24" creationId="{B30F5D80-D58C-9214-8A73-7F711A686CF2}"/>
          </ac:spMkLst>
        </pc:spChg>
        <pc:spChg chg="mod">
          <ac:chgData name="Wendy Wells" userId="8611656b-1368-45e3-8a0e-9c04234b6e78" providerId="ADAL" clId="{0310D2D0-82E1-4312-B1B6-828767A16B45}" dt="2024-12-06T21:14:22.445" v="141" actId="207"/>
          <ac:spMkLst>
            <pc:docMk/>
            <pc:sldMk cId="373889068" sldId="2147482565"/>
            <ac:spMk id="141" creationId="{C5D92970-E717-42E0-3908-CF7E256BD5FB}"/>
          </ac:spMkLst>
        </pc:spChg>
      </pc:sldChg>
      <pc:sldChg chg="addSp modSp mod modClrScheme chgLayout">
        <pc:chgData name="Wendy Wells" userId="8611656b-1368-45e3-8a0e-9c04234b6e78" providerId="ADAL" clId="{0310D2D0-82E1-4312-B1B6-828767A16B45}" dt="2024-12-06T21:15:35.844" v="147" actId="1076"/>
        <pc:sldMkLst>
          <pc:docMk/>
          <pc:sldMk cId="1102509211" sldId="2147482567"/>
        </pc:sldMkLst>
        <pc:spChg chg="mod ord">
          <ac:chgData name="Wendy Wells" userId="8611656b-1368-45e3-8a0e-9c04234b6e78" providerId="ADAL" clId="{0310D2D0-82E1-4312-B1B6-828767A16B45}" dt="2024-12-06T21:15:27.236" v="146" actId="207"/>
          <ac:spMkLst>
            <pc:docMk/>
            <pc:sldMk cId="1102509211" sldId="2147482567"/>
            <ac:spMk id="2" creationId="{C2FE3B4F-3558-5A62-6882-25BDF084F18D}"/>
          </ac:spMkLst>
        </pc:spChg>
        <pc:spChg chg="add mod ord">
          <ac:chgData name="Wendy Wells" userId="8611656b-1368-45e3-8a0e-9c04234b6e78" providerId="ADAL" clId="{0310D2D0-82E1-4312-B1B6-828767A16B45}" dt="2024-12-06T21:15:22.692" v="145" actId="700"/>
          <ac:spMkLst>
            <pc:docMk/>
            <pc:sldMk cId="1102509211" sldId="2147482567"/>
            <ac:spMk id="3" creationId="{90013508-A1F6-4040-FCD1-C56460E08833}"/>
          </ac:spMkLst>
        </pc:spChg>
        <pc:spChg chg="mod">
          <ac:chgData name="Wendy Wells" userId="8611656b-1368-45e3-8a0e-9c04234b6e78" providerId="ADAL" clId="{0310D2D0-82E1-4312-B1B6-828767A16B45}" dt="2024-12-06T21:15:35.844" v="147" actId="1076"/>
          <ac:spMkLst>
            <pc:docMk/>
            <pc:sldMk cId="1102509211" sldId="2147482567"/>
            <ac:spMk id="10" creationId="{A9E53613-D4E9-E6A0-863A-9766621A183D}"/>
          </ac:spMkLst>
        </pc:spChg>
      </pc:sldChg>
      <pc:sldChg chg="addSp modSp mod modClrScheme chgLayout">
        <pc:chgData name="Wendy Wells" userId="8611656b-1368-45e3-8a0e-9c04234b6e78" providerId="ADAL" clId="{0310D2D0-82E1-4312-B1B6-828767A16B45}" dt="2024-12-06T21:16:07.328" v="153" actId="404"/>
        <pc:sldMkLst>
          <pc:docMk/>
          <pc:sldMk cId="3983122818" sldId="2147482568"/>
        </pc:sldMkLst>
        <pc:spChg chg="mod ord">
          <ac:chgData name="Wendy Wells" userId="8611656b-1368-45e3-8a0e-9c04234b6e78" providerId="ADAL" clId="{0310D2D0-82E1-4312-B1B6-828767A16B45}" dt="2024-12-06T21:15:42.139" v="148" actId="700"/>
          <ac:spMkLst>
            <pc:docMk/>
            <pc:sldMk cId="3983122818" sldId="2147482568"/>
            <ac:spMk id="2" creationId="{0422E073-D311-2601-98D0-49BBAC53A2D6}"/>
          </ac:spMkLst>
        </pc:spChg>
        <pc:spChg chg="mod ord">
          <ac:chgData name="Wendy Wells" userId="8611656b-1368-45e3-8a0e-9c04234b6e78" providerId="ADAL" clId="{0310D2D0-82E1-4312-B1B6-828767A16B45}" dt="2024-12-06T21:16:00.365" v="151" actId="27636"/>
          <ac:spMkLst>
            <pc:docMk/>
            <pc:sldMk cId="3983122818" sldId="2147482568"/>
            <ac:spMk id="3" creationId="{2C1EED48-D39B-CB95-CED3-37F7DF3B3518}"/>
          </ac:spMkLst>
        </pc:spChg>
        <pc:spChg chg="add mod ord">
          <ac:chgData name="Wendy Wells" userId="8611656b-1368-45e3-8a0e-9c04234b6e78" providerId="ADAL" clId="{0310D2D0-82E1-4312-B1B6-828767A16B45}" dt="2024-12-06T21:16:07.328" v="153" actId="404"/>
          <ac:spMkLst>
            <pc:docMk/>
            <pc:sldMk cId="3983122818" sldId="2147482568"/>
            <ac:spMk id="4" creationId="{62799059-9F6D-E170-52DC-3F8F0236BB61}"/>
          </ac:spMkLst>
        </pc:spChg>
      </pc:sldChg>
      <pc:sldChg chg="addSp modSp mod modClrScheme chgLayout">
        <pc:chgData name="Wendy Wells" userId="8611656b-1368-45e3-8a0e-9c04234b6e78" providerId="ADAL" clId="{0310D2D0-82E1-4312-B1B6-828767A16B45}" dt="2024-12-06T21:17:19.509" v="166" actId="404"/>
        <pc:sldMkLst>
          <pc:docMk/>
          <pc:sldMk cId="1565534260" sldId="2147482569"/>
        </pc:sldMkLst>
        <pc:spChg chg="mod ord">
          <ac:chgData name="Wendy Wells" userId="8611656b-1368-45e3-8a0e-9c04234b6e78" providerId="ADAL" clId="{0310D2D0-82E1-4312-B1B6-828767A16B45}" dt="2024-12-06T21:17:08.452" v="162" actId="700"/>
          <ac:spMkLst>
            <pc:docMk/>
            <pc:sldMk cId="1565534260" sldId="2147482569"/>
            <ac:spMk id="2" creationId="{A6D5CF22-6175-B1F1-60DA-F922024BC3F4}"/>
          </ac:spMkLst>
        </pc:spChg>
        <pc:spChg chg="mod ord">
          <ac:chgData name="Wendy Wells" userId="8611656b-1368-45e3-8a0e-9c04234b6e78" providerId="ADAL" clId="{0310D2D0-82E1-4312-B1B6-828767A16B45}" dt="2024-12-06T21:17:11.798" v="163" actId="21"/>
          <ac:spMkLst>
            <pc:docMk/>
            <pc:sldMk cId="1565534260" sldId="2147482569"/>
            <ac:spMk id="3" creationId="{2F78AFDC-2F1E-EE61-80B3-B40CB7B3D6ED}"/>
          </ac:spMkLst>
        </pc:spChg>
        <pc:spChg chg="add mod ord">
          <ac:chgData name="Wendy Wells" userId="8611656b-1368-45e3-8a0e-9c04234b6e78" providerId="ADAL" clId="{0310D2D0-82E1-4312-B1B6-828767A16B45}" dt="2024-12-06T21:17:19.509" v="166" actId="404"/>
          <ac:spMkLst>
            <pc:docMk/>
            <pc:sldMk cId="1565534260" sldId="2147482569"/>
            <ac:spMk id="4" creationId="{F61964D2-6E50-0C33-D95C-CB4B380AF7BC}"/>
          </ac:spMkLst>
        </pc:spChg>
      </pc:sldChg>
      <pc:sldChg chg="addSp modSp mod modClrScheme chgLayout">
        <pc:chgData name="Wendy Wells" userId="8611656b-1368-45e3-8a0e-9c04234b6e78" providerId="ADAL" clId="{0310D2D0-82E1-4312-B1B6-828767A16B45}" dt="2024-12-06T21:16:35.302" v="159" actId="404"/>
        <pc:sldMkLst>
          <pc:docMk/>
          <pc:sldMk cId="2416046837" sldId="2147482570"/>
        </pc:sldMkLst>
        <pc:spChg chg="mod ord">
          <ac:chgData name="Wendy Wells" userId="8611656b-1368-45e3-8a0e-9c04234b6e78" providerId="ADAL" clId="{0310D2D0-82E1-4312-B1B6-828767A16B45}" dt="2024-12-06T21:16:21.056" v="154" actId="700"/>
          <ac:spMkLst>
            <pc:docMk/>
            <pc:sldMk cId="2416046837" sldId="2147482570"/>
            <ac:spMk id="2" creationId="{0422E073-D311-2601-98D0-49BBAC53A2D6}"/>
          </ac:spMkLst>
        </pc:spChg>
        <pc:spChg chg="mod ord">
          <ac:chgData name="Wendy Wells" userId="8611656b-1368-45e3-8a0e-9c04234b6e78" providerId="ADAL" clId="{0310D2D0-82E1-4312-B1B6-828767A16B45}" dt="2024-12-06T21:16:29.508" v="157" actId="27636"/>
          <ac:spMkLst>
            <pc:docMk/>
            <pc:sldMk cId="2416046837" sldId="2147482570"/>
            <ac:spMk id="3" creationId="{2C1EED48-D39B-CB95-CED3-37F7DF3B3518}"/>
          </ac:spMkLst>
        </pc:spChg>
        <pc:spChg chg="add mod ord">
          <ac:chgData name="Wendy Wells" userId="8611656b-1368-45e3-8a0e-9c04234b6e78" providerId="ADAL" clId="{0310D2D0-82E1-4312-B1B6-828767A16B45}" dt="2024-12-06T21:16:35.302" v="159" actId="404"/>
          <ac:spMkLst>
            <pc:docMk/>
            <pc:sldMk cId="2416046837" sldId="2147482570"/>
            <ac:spMk id="5" creationId="{D03E162E-2970-4C88-1BB1-FDFA96B833BC}"/>
          </ac:spMkLst>
        </pc:spChg>
      </pc:sldChg>
      <pc:sldChg chg="addSp delSp modSp mod modClrScheme chgLayout">
        <pc:chgData name="Wendy Wells" userId="8611656b-1368-45e3-8a0e-9c04234b6e78" providerId="ADAL" clId="{0310D2D0-82E1-4312-B1B6-828767A16B45}" dt="2024-12-06T21:06:56.775" v="64" actId="1036"/>
        <pc:sldMkLst>
          <pc:docMk/>
          <pc:sldMk cId="389831524" sldId="2147482571"/>
        </pc:sldMkLst>
        <pc:spChg chg="add del mod ord">
          <ac:chgData name="Wendy Wells" userId="8611656b-1368-45e3-8a0e-9c04234b6e78" providerId="ADAL" clId="{0310D2D0-82E1-4312-B1B6-828767A16B45}" dt="2024-12-06T21:06:46.319" v="33" actId="478"/>
          <ac:spMkLst>
            <pc:docMk/>
            <pc:sldMk cId="389831524" sldId="2147482571"/>
            <ac:spMk id="2" creationId="{9F10FE89-13F9-DFFF-3306-BA1DB7316B89}"/>
          </ac:spMkLst>
        </pc:spChg>
        <pc:spChg chg="mod ord">
          <ac:chgData name="Wendy Wells" userId="8611656b-1368-45e3-8a0e-9c04234b6e78" providerId="ADAL" clId="{0310D2D0-82E1-4312-B1B6-828767A16B45}" dt="2024-12-06T21:06:28.948" v="30" actId="700"/>
          <ac:spMkLst>
            <pc:docMk/>
            <pc:sldMk cId="389831524" sldId="2147482571"/>
            <ac:spMk id="9" creationId="{BD45F4EB-06D8-9B7E-1E63-04D730F812CA}"/>
          </ac:spMkLst>
        </pc:spChg>
        <pc:spChg chg="mod ord">
          <ac:chgData name="Wendy Wells" userId="8611656b-1368-45e3-8a0e-9c04234b6e78" providerId="ADAL" clId="{0310D2D0-82E1-4312-B1B6-828767A16B45}" dt="2024-12-06T21:06:39.388" v="31" actId="1076"/>
          <ac:spMkLst>
            <pc:docMk/>
            <pc:sldMk cId="389831524" sldId="2147482571"/>
            <ac:spMk id="10" creationId="{A8C10793-F8D3-C170-A7E3-072B1D90FE3C}"/>
          </ac:spMkLst>
        </pc:spChg>
        <pc:spChg chg="mod">
          <ac:chgData name="Wendy Wells" userId="8611656b-1368-45e3-8a0e-9c04234b6e78" providerId="ADAL" clId="{0310D2D0-82E1-4312-B1B6-828767A16B45}" dt="2024-12-06T21:06:56.775" v="64" actId="1036"/>
          <ac:spMkLst>
            <pc:docMk/>
            <pc:sldMk cId="389831524" sldId="2147482571"/>
            <ac:spMk id="11" creationId="{219D6BF0-EA58-673C-08A6-87A104333A25}"/>
          </ac:spMkLst>
        </pc:spChg>
        <pc:spChg chg="mod">
          <ac:chgData name="Wendy Wells" userId="8611656b-1368-45e3-8a0e-9c04234b6e78" providerId="ADAL" clId="{0310D2D0-82E1-4312-B1B6-828767A16B45}" dt="2024-12-06T21:06:43.760" v="32" actId="1076"/>
          <ac:spMkLst>
            <pc:docMk/>
            <pc:sldMk cId="389831524" sldId="2147482571"/>
            <ac:spMk id="14" creationId="{3B2CF286-A863-5A25-4F06-84D5BA7D45C4}"/>
          </ac:spMkLst>
        </pc:spChg>
        <pc:graphicFrameChg chg="mod">
          <ac:chgData name="Wendy Wells" userId="8611656b-1368-45e3-8a0e-9c04234b6e78" providerId="ADAL" clId="{0310D2D0-82E1-4312-B1B6-828767A16B45}" dt="2024-12-06T21:06:56.775" v="64" actId="1036"/>
          <ac:graphicFrameMkLst>
            <pc:docMk/>
            <pc:sldMk cId="389831524" sldId="2147482571"/>
            <ac:graphicFrameMk id="4" creationId="{2F67155B-9D86-CC3F-EBF0-36FF13A80F5B}"/>
          </ac:graphicFrameMkLst>
        </pc:graphicFrameChg>
      </pc:sldChg>
      <pc:sldChg chg="addSp delSp modSp mod modClrScheme chgLayout">
        <pc:chgData name="Wendy Wells" userId="8611656b-1368-45e3-8a0e-9c04234b6e78" providerId="ADAL" clId="{0310D2D0-82E1-4312-B1B6-828767A16B45}" dt="2024-12-06T21:07:41.870" v="81" actId="1076"/>
        <pc:sldMkLst>
          <pc:docMk/>
          <pc:sldMk cId="877652130" sldId="2147482573"/>
        </pc:sldMkLst>
        <pc:spChg chg="mod ord">
          <ac:chgData name="Wendy Wells" userId="8611656b-1368-45e3-8a0e-9c04234b6e78" providerId="ADAL" clId="{0310D2D0-82E1-4312-B1B6-828767A16B45}" dt="2024-12-06T21:07:09.007" v="65" actId="700"/>
          <ac:spMkLst>
            <pc:docMk/>
            <pc:sldMk cId="877652130" sldId="2147482573"/>
            <ac:spMk id="2" creationId="{C1287E9E-BC5F-BA9B-FF1E-08CB19A355E6}"/>
          </ac:spMkLst>
        </pc:spChg>
        <pc:spChg chg="mod ord">
          <ac:chgData name="Wendy Wells" userId="8611656b-1368-45e3-8a0e-9c04234b6e78" providerId="ADAL" clId="{0310D2D0-82E1-4312-B1B6-828767A16B45}" dt="2024-12-06T21:07:19.907" v="78" actId="1035"/>
          <ac:spMkLst>
            <pc:docMk/>
            <pc:sldMk cId="877652130" sldId="2147482573"/>
            <ac:spMk id="3" creationId="{C6264E68-6BC7-5805-5DE8-5B869DCB6064}"/>
          </ac:spMkLst>
        </pc:spChg>
        <pc:spChg chg="mod">
          <ac:chgData name="Wendy Wells" userId="8611656b-1368-45e3-8a0e-9c04234b6e78" providerId="ADAL" clId="{0310D2D0-82E1-4312-B1B6-828767A16B45}" dt="2024-12-06T21:07:41.870" v="81" actId="1076"/>
          <ac:spMkLst>
            <pc:docMk/>
            <pc:sldMk cId="877652130" sldId="2147482573"/>
            <ac:spMk id="5" creationId="{33A180DD-7FD8-041D-1651-0FDC03661B04}"/>
          </ac:spMkLst>
        </pc:spChg>
        <pc:spChg chg="add del mod ord">
          <ac:chgData name="Wendy Wells" userId="8611656b-1368-45e3-8a0e-9c04234b6e78" providerId="ADAL" clId="{0310D2D0-82E1-4312-B1B6-828767A16B45}" dt="2024-12-06T21:07:23.300" v="79" actId="478"/>
          <ac:spMkLst>
            <pc:docMk/>
            <pc:sldMk cId="877652130" sldId="2147482573"/>
            <ac:spMk id="6" creationId="{6550C809-FEF6-B8C9-9B63-E17A1A7303B6}"/>
          </ac:spMkLst>
        </pc:spChg>
        <pc:spChg chg="mod">
          <ac:chgData name="Wendy Wells" userId="8611656b-1368-45e3-8a0e-9c04234b6e78" providerId="ADAL" clId="{0310D2D0-82E1-4312-B1B6-828767A16B45}" dt="2024-12-06T21:07:34.954" v="80" actId="1076"/>
          <ac:spMkLst>
            <pc:docMk/>
            <pc:sldMk cId="877652130" sldId="2147482573"/>
            <ac:spMk id="11" creationId="{219D6BF0-EA58-673C-08A6-87A104333A25}"/>
          </ac:spMkLst>
        </pc:spChg>
        <pc:graphicFrameChg chg="mod">
          <ac:chgData name="Wendy Wells" userId="8611656b-1368-45e3-8a0e-9c04234b6e78" providerId="ADAL" clId="{0310D2D0-82E1-4312-B1B6-828767A16B45}" dt="2024-12-06T21:07:34.954" v="80" actId="1076"/>
          <ac:graphicFrameMkLst>
            <pc:docMk/>
            <pc:sldMk cId="877652130" sldId="2147482573"/>
            <ac:graphicFrameMk id="4" creationId="{E670794A-C061-2220-02D1-AA7AB2CBB454}"/>
          </ac:graphicFrameMkLst>
        </pc:graphicFrameChg>
      </pc:sldChg>
      <pc:sldChg chg="addSp delSp modSp mod modClrScheme chgLayout">
        <pc:chgData name="Wendy Wells" userId="8611656b-1368-45e3-8a0e-9c04234b6e78" providerId="ADAL" clId="{0310D2D0-82E1-4312-B1B6-828767A16B45}" dt="2024-12-06T21:06:09.043" v="28" actId="1076"/>
        <pc:sldMkLst>
          <pc:docMk/>
          <pc:sldMk cId="459412440" sldId="2147482574"/>
        </pc:sldMkLst>
        <pc:spChg chg="add del mod ord">
          <ac:chgData name="Wendy Wells" userId="8611656b-1368-45e3-8a0e-9c04234b6e78" providerId="ADAL" clId="{0310D2D0-82E1-4312-B1B6-828767A16B45}" dt="2024-12-06T21:05:41.829" v="25" actId="478"/>
          <ac:spMkLst>
            <pc:docMk/>
            <pc:sldMk cId="459412440" sldId="2147482574"/>
            <ac:spMk id="2" creationId="{860F924D-B3AA-452D-9C2A-4C812374CD3A}"/>
          </ac:spMkLst>
        </pc:spChg>
        <pc:spChg chg="mod">
          <ac:chgData name="Wendy Wells" userId="8611656b-1368-45e3-8a0e-9c04234b6e78" providerId="ADAL" clId="{0310D2D0-82E1-4312-B1B6-828767A16B45}" dt="2024-12-06T21:06:09.043" v="28" actId="1076"/>
          <ac:spMkLst>
            <pc:docMk/>
            <pc:sldMk cId="459412440" sldId="2147482574"/>
            <ac:spMk id="4" creationId="{970A38C8-E7A2-5BA2-57DC-9E8D18195D22}"/>
          </ac:spMkLst>
        </pc:spChg>
        <pc:spChg chg="mod ord">
          <ac:chgData name="Wendy Wells" userId="8611656b-1368-45e3-8a0e-9c04234b6e78" providerId="ADAL" clId="{0310D2D0-82E1-4312-B1B6-828767A16B45}" dt="2024-12-06T21:05:35.392" v="24" actId="700"/>
          <ac:spMkLst>
            <pc:docMk/>
            <pc:sldMk cId="459412440" sldId="2147482574"/>
            <ac:spMk id="9" creationId="{177515B1-5573-B717-E933-4CDDD6B342DE}"/>
          </ac:spMkLst>
        </pc:spChg>
        <pc:spChg chg="mod ord">
          <ac:chgData name="Wendy Wells" userId="8611656b-1368-45e3-8a0e-9c04234b6e78" providerId="ADAL" clId="{0310D2D0-82E1-4312-B1B6-828767A16B45}" dt="2024-12-06T21:05:55.311" v="26" actId="1076"/>
          <ac:spMkLst>
            <pc:docMk/>
            <pc:sldMk cId="459412440" sldId="2147482574"/>
            <ac:spMk id="11" creationId="{32A65CA3-5583-5299-2CA4-4B9BB9CE2078}"/>
          </ac:spMkLst>
        </pc:spChg>
        <pc:graphicFrameChg chg="mod">
          <ac:chgData name="Wendy Wells" userId="8611656b-1368-45e3-8a0e-9c04234b6e78" providerId="ADAL" clId="{0310D2D0-82E1-4312-B1B6-828767A16B45}" dt="2024-12-06T21:06:04.005" v="27" actId="1076"/>
          <ac:graphicFrameMkLst>
            <pc:docMk/>
            <pc:sldMk cId="459412440" sldId="2147482574"/>
            <ac:graphicFrameMk id="10" creationId="{1B8834D5-644A-9A15-78C2-1F8010A6F9CC}"/>
          </ac:graphicFrameMkLst>
        </pc:graphicFrameChg>
      </pc:sldChg>
      <pc:sldChg chg="addSp delSp modSp mod modClrScheme chgLayout">
        <pc:chgData name="Wendy Wells" userId="8611656b-1368-45e3-8a0e-9c04234b6e78" providerId="ADAL" clId="{0310D2D0-82E1-4312-B1B6-828767A16B45}" dt="2024-12-06T21:09:47.784" v="105" actId="2085"/>
        <pc:sldMkLst>
          <pc:docMk/>
          <pc:sldMk cId="2822462518" sldId="2147482575"/>
        </pc:sldMkLst>
        <pc:spChg chg="mod ord">
          <ac:chgData name="Wendy Wells" userId="8611656b-1368-45e3-8a0e-9c04234b6e78" providerId="ADAL" clId="{0310D2D0-82E1-4312-B1B6-828767A16B45}" dt="2024-12-06T21:09:19.871" v="102" actId="1076"/>
          <ac:spMkLst>
            <pc:docMk/>
            <pc:sldMk cId="2822462518" sldId="2147482575"/>
            <ac:spMk id="2" creationId="{2185256E-4867-1ED7-7F7D-6914434699CC}"/>
          </ac:spMkLst>
        </pc:spChg>
        <pc:spChg chg="mod">
          <ac:chgData name="Wendy Wells" userId="8611656b-1368-45e3-8a0e-9c04234b6e78" providerId="ADAL" clId="{0310D2D0-82E1-4312-B1B6-828767A16B45}" dt="2024-12-06T21:09:31.431" v="103" actId="1076"/>
          <ac:spMkLst>
            <pc:docMk/>
            <pc:sldMk cId="2822462518" sldId="2147482575"/>
            <ac:spMk id="3" creationId="{18B305A2-C1EB-FC94-61A8-B9822C0577AF}"/>
          </ac:spMkLst>
        </pc:spChg>
        <pc:spChg chg="mod ord">
          <ac:chgData name="Wendy Wells" userId="8611656b-1368-45e3-8a0e-9c04234b6e78" providerId="ADAL" clId="{0310D2D0-82E1-4312-B1B6-828767A16B45}" dt="2024-12-06T21:09:31.431" v="103" actId="1076"/>
          <ac:spMkLst>
            <pc:docMk/>
            <pc:sldMk cId="2822462518" sldId="2147482575"/>
            <ac:spMk id="4" creationId="{2A055B3C-0018-BEC9-3F0C-E39E717AF84B}"/>
          </ac:spMkLst>
        </pc:spChg>
        <pc:spChg chg="add del mod ord">
          <ac:chgData name="Wendy Wells" userId="8611656b-1368-45e3-8a0e-9c04234b6e78" providerId="ADAL" clId="{0310D2D0-82E1-4312-B1B6-828767A16B45}" dt="2024-12-06T21:08:44.735" v="92" actId="478"/>
          <ac:spMkLst>
            <pc:docMk/>
            <pc:sldMk cId="2822462518" sldId="2147482575"/>
            <ac:spMk id="5" creationId="{F25F7636-0478-1473-1C0B-58BB46A2E62D}"/>
          </ac:spMkLst>
        </pc:spChg>
        <pc:spChg chg="mod">
          <ac:chgData name="Wendy Wells" userId="8611656b-1368-45e3-8a0e-9c04234b6e78" providerId="ADAL" clId="{0310D2D0-82E1-4312-B1B6-828767A16B45}" dt="2024-12-06T21:09:31.431" v="103" actId="1076"/>
          <ac:spMkLst>
            <pc:docMk/>
            <pc:sldMk cId="2822462518" sldId="2147482575"/>
            <ac:spMk id="7" creationId="{9D9A215D-AC6B-A776-C88B-51AC868200E0}"/>
          </ac:spMkLst>
        </pc:spChg>
        <pc:spChg chg="mod">
          <ac:chgData name="Wendy Wells" userId="8611656b-1368-45e3-8a0e-9c04234b6e78" providerId="ADAL" clId="{0310D2D0-82E1-4312-B1B6-828767A16B45}" dt="2024-12-06T21:09:31.431" v="103" actId="1076"/>
          <ac:spMkLst>
            <pc:docMk/>
            <pc:sldMk cId="2822462518" sldId="2147482575"/>
            <ac:spMk id="9" creationId="{76A9A8E0-58C9-7288-C053-80E32267B98C}"/>
          </ac:spMkLst>
        </pc:spChg>
        <pc:spChg chg="mod">
          <ac:chgData name="Wendy Wells" userId="8611656b-1368-45e3-8a0e-9c04234b6e78" providerId="ADAL" clId="{0310D2D0-82E1-4312-B1B6-828767A16B45}" dt="2024-12-06T21:09:31.431" v="103" actId="1076"/>
          <ac:spMkLst>
            <pc:docMk/>
            <pc:sldMk cId="2822462518" sldId="2147482575"/>
            <ac:spMk id="12" creationId="{86E674F2-6D33-0786-FF8F-6AF66C996EF1}"/>
          </ac:spMkLst>
        </pc:spChg>
        <pc:spChg chg="mod">
          <ac:chgData name="Wendy Wells" userId="8611656b-1368-45e3-8a0e-9c04234b6e78" providerId="ADAL" clId="{0310D2D0-82E1-4312-B1B6-828767A16B45}" dt="2024-12-06T21:09:31.431" v="103" actId="1076"/>
          <ac:spMkLst>
            <pc:docMk/>
            <pc:sldMk cId="2822462518" sldId="2147482575"/>
            <ac:spMk id="14" creationId="{37F281B8-8CBA-B836-9CE1-6540C0991DBF}"/>
          </ac:spMkLst>
        </pc:spChg>
        <pc:spChg chg="mod">
          <ac:chgData name="Wendy Wells" userId="8611656b-1368-45e3-8a0e-9c04234b6e78" providerId="ADAL" clId="{0310D2D0-82E1-4312-B1B6-828767A16B45}" dt="2024-12-06T21:09:47.784" v="105" actId="2085"/>
          <ac:spMkLst>
            <pc:docMk/>
            <pc:sldMk cId="2822462518" sldId="2147482575"/>
            <ac:spMk id="15" creationId="{DBDD138E-34E5-7462-A8CD-27BCD6037B4A}"/>
          </ac:spMkLst>
        </pc:spChg>
        <pc:spChg chg="mod">
          <ac:chgData name="Wendy Wells" userId="8611656b-1368-45e3-8a0e-9c04234b6e78" providerId="ADAL" clId="{0310D2D0-82E1-4312-B1B6-828767A16B45}" dt="2024-12-06T21:09:31.431" v="103" actId="1076"/>
          <ac:spMkLst>
            <pc:docMk/>
            <pc:sldMk cId="2822462518" sldId="2147482575"/>
            <ac:spMk id="16" creationId="{A54119F9-5180-911C-0754-96D7D5EE252F}"/>
          </ac:spMkLst>
        </pc:spChg>
        <pc:spChg chg="mod">
          <ac:chgData name="Wendy Wells" userId="8611656b-1368-45e3-8a0e-9c04234b6e78" providerId="ADAL" clId="{0310D2D0-82E1-4312-B1B6-828767A16B45}" dt="2024-12-06T21:09:31.431" v="103" actId="1076"/>
          <ac:spMkLst>
            <pc:docMk/>
            <pc:sldMk cId="2822462518" sldId="2147482575"/>
            <ac:spMk id="18" creationId="{216CC009-6D58-07CE-2301-BDE85AE16573}"/>
          </ac:spMkLst>
        </pc:spChg>
        <pc:spChg chg="mod">
          <ac:chgData name="Wendy Wells" userId="8611656b-1368-45e3-8a0e-9c04234b6e78" providerId="ADAL" clId="{0310D2D0-82E1-4312-B1B6-828767A16B45}" dt="2024-12-06T21:09:31.431" v="103" actId="1076"/>
          <ac:spMkLst>
            <pc:docMk/>
            <pc:sldMk cId="2822462518" sldId="2147482575"/>
            <ac:spMk id="19" creationId="{24764B42-4E5E-D14A-3D29-63F6266EBBF7}"/>
          </ac:spMkLst>
        </pc:spChg>
        <pc:spChg chg="mod">
          <ac:chgData name="Wendy Wells" userId="8611656b-1368-45e3-8a0e-9c04234b6e78" providerId="ADAL" clId="{0310D2D0-82E1-4312-B1B6-828767A16B45}" dt="2024-12-06T21:09:31.431" v="103" actId="1076"/>
          <ac:spMkLst>
            <pc:docMk/>
            <pc:sldMk cId="2822462518" sldId="2147482575"/>
            <ac:spMk id="23" creationId="{34458F8F-D467-B955-3EC4-98F7F026296F}"/>
          </ac:spMkLst>
        </pc:spChg>
        <pc:spChg chg="mod">
          <ac:chgData name="Wendy Wells" userId="8611656b-1368-45e3-8a0e-9c04234b6e78" providerId="ADAL" clId="{0310D2D0-82E1-4312-B1B6-828767A16B45}" dt="2024-12-06T21:09:31.431" v="103" actId="1076"/>
          <ac:spMkLst>
            <pc:docMk/>
            <pc:sldMk cId="2822462518" sldId="2147482575"/>
            <ac:spMk id="24" creationId="{C0709056-08A1-FAB3-CFA6-17188A424C9A}"/>
          </ac:spMkLst>
        </pc:spChg>
        <pc:spChg chg="mod">
          <ac:chgData name="Wendy Wells" userId="8611656b-1368-45e3-8a0e-9c04234b6e78" providerId="ADAL" clId="{0310D2D0-82E1-4312-B1B6-828767A16B45}" dt="2024-12-06T21:09:31.431" v="103" actId="1076"/>
          <ac:spMkLst>
            <pc:docMk/>
            <pc:sldMk cId="2822462518" sldId="2147482575"/>
            <ac:spMk id="25" creationId="{FE88891B-AFCD-E5E1-EC20-E054D9C08B27}"/>
          </ac:spMkLst>
        </pc:spChg>
        <pc:spChg chg="mod">
          <ac:chgData name="Wendy Wells" userId="8611656b-1368-45e3-8a0e-9c04234b6e78" providerId="ADAL" clId="{0310D2D0-82E1-4312-B1B6-828767A16B45}" dt="2024-12-06T21:09:31.431" v="103" actId="1076"/>
          <ac:spMkLst>
            <pc:docMk/>
            <pc:sldMk cId="2822462518" sldId="2147482575"/>
            <ac:spMk id="26" creationId="{0EF7F940-8DEB-D730-74AE-59C00B889FF5}"/>
          </ac:spMkLst>
        </pc:spChg>
        <pc:spChg chg="mod">
          <ac:chgData name="Wendy Wells" userId="8611656b-1368-45e3-8a0e-9c04234b6e78" providerId="ADAL" clId="{0310D2D0-82E1-4312-B1B6-828767A16B45}" dt="2024-12-06T21:09:31.431" v="103" actId="1076"/>
          <ac:spMkLst>
            <pc:docMk/>
            <pc:sldMk cId="2822462518" sldId="2147482575"/>
            <ac:spMk id="27" creationId="{D223F5C2-4063-E487-1796-BEC3AACF1F10}"/>
          </ac:spMkLst>
        </pc:spChg>
        <pc:spChg chg="mod">
          <ac:chgData name="Wendy Wells" userId="8611656b-1368-45e3-8a0e-9c04234b6e78" providerId="ADAL" clId="{0310D2D0-82E1-4312-B1B6-828767A16B45}" dt="2024-12-06T21:09:31.431" v="103" actId="1076"/>
          <ac:spMkLst>
            <pc:docMk/>
            <pc:sldMk cId="2822462518" sldId="2147482575"/>
            <ac:spMk id="28" creationId="{A74A711B-CD87-301D-E04F-9FF18D8C988A}"/>
          </ac:spMkLst>
        </pc:spChg>
        <pc:spChg chg="mod">
          <ac:chgData name="Wendy Wells" userId="8611656b-1368-45e3-8a0e-9c04234b6e78" providerId="ADAL" clId="{0310D2D0-82E1-4312-B1B6-828767A16B45}" dt="2024-12-06T21:09:31.431" v="103" actId="1076"/>
          <ac:spMkLst>
            <pc:docMk/>
            <pc:sldMk cId="2822462518" sldId="2147482575"/>
            <ac:spMk id="29" creationId="{E2AD71EC-CE94-8986-84DA-850BEBE57FE2}"/>
          </ac:spMkLst>
        </pc:spChg>
        <pc:spChg chg="mod">
          <ac:chgData name="Wendy Wells" userId="8611656b-1368-45e3-8a0e-9c04234b6e78" providerId="ADAL" clId="{0310D2D0-82E1-4312-B1B6-828767A16B45}" dt="2024-12-06T21:09:31.431" v="103" actId="1076"/>
          <ac:spMkLst>
            <pc:docMk/>
            <pc:sldMk cId="2822462518" sldId="2147482575"/>
            <ac:spMk id="30" creationId="{94882BC5-36E6-A709-59B7-D0BC9B02B992}"/>
          </ac:spMkLst>
        </pc:spChg>
        <pc:spChg chg="mod">
          <ac:chgData name="Wendy Wells" userId="8611656b-1368-45e3-8a0e-9c04234b6e78" providerId="ADAL" clId="{0310D2D0-82E1-4312-B1B6-828767A16B45}" dt="2024-12-06T21:09:31.431" v="103" actId="1076"/>
          <ac:spMkLst>
            <pc:docMk/>
            <pc:sldMk cId="2822462518" sldId="2147482575"/>
            <ac:spMk id="32" creationId="{0319253B-B1D5-F5D3-DC10-64B3E7A1B27A}"/>
          </ac:spMkLst>
        </pc:spChg>
        <pc:spChg chg="mod">
          <ac:chgData name="Wendy Wells" userId="8611656b-1368-45e3-8a0e-9c04234b6e78" providerId="ADAL" clId="{0310D2D0-82E1-4312-B1B6-828767A16B45}" dt="2024-12-06T21:09:31.431" v="103" actId="1076"/>
          <ac:spMkLst>
            <pc:docMk/>
            <pc:sldMk cId="2822462518" sldId="2147482575"/>
            <ac:spMk id="33" creationId="{BB9573C0-4F01-49FA-5CEC-D21E9F8C0597}"/>
          </ac:spMkLst>
        </pc:spChg>
        <pc:spChg chg="mod">
          <ac:chgData name="Wendy Wells" userId="8611656b-1368-45e3-8a0e-9c04234b6e78" providerId="ADAL" clId="{0310D2D0-82E1-4312-B1B6-828767A16B45}" dt="2024-12-06T21:09:31.431" v="103" actId="1076"/>
          <ac:spMkLst>
            <pc:docMk/>
            <pc:sldMk cId="2822462518" sldId="2147482575"/>
            <ac:spMk id="34" creationId="{03DA8944-0ECE-7467-D207-0ED42070E40A}"/>
          </ac:spMkLst>
        </pc:spChg>
        <pc:spChg chg="mod">
          <ac:chgData name="Wendy Wells" userId="8611656b-1368-45e3-8a0e-9c04234b6e78" providerId="ADAL" clId="{0310D2D0-82E1-4312-B1B6-828767A16B45}" dt="2024-12-06T21:09:31.431" v="103" actId="1076"/>
          <ac:spMkLst>
            <pc:docMk/>
            <pc:sldMk cId="2822462518" sldId="2147482575"/>
            <ac:spMk id="35" creationId="{E7D64A94-948E-8D86-1124-3193D4747503}"/>
          </ac:spMkLst>
        </pc:spChg>
        <pc:spChg chg="mod">
          <ac:chgData name="Wendy Wells" userId="8611656b-1368-45e3-8a0e-9c04234b6e78" providerId="ADAL" clId="{0310D2D0-82E1-4312-B1B6-828767A16B45}" dt="2024-12-06T21:09:31.431" v="103" actId="1076"/>
          <ac:spMkLst>
            <pc:docMk/>
            <pc:sldMk cId="2822462518" sldId="2147482575"/>
            <ac:spMk id="36" creationId="{6617227E-B120-E1DC-8674-EFF6AA9A513D}"/>
          </ac:spMkLst>
        </pc:spChg>
        <pc:spChg chg="mod">
          <ac:chgData name="Wendy Wells" userId="8611656b-1368-45e3-8a0e-9c04234b6e78" providerId="ADAL" clId="{0310D2D0-82E1-4312-B1B6-828767A16B45}" dt="2024-12-06T21:09:31.431" v="103" actId="1076"/>
          <ac:spMkLst>
            <pc:docMk/>
            <pc:sldMk cId="2822462518" sldId="2147482575"/>
            <ac:spMk id="37" creationId="{BC391B26-89C5-86B7-2AFA-0C80F6909F6A}"/>
          </ac:spMkLst>
        </pc:spChg>
        <pc:spChg chg="mod">
          <ac:chgData name="Wendy Wells" userId="8611656b-1368-45e3-8a0e-9c04234b6e78" providerId="ADAL" clId="{0310D2D0-82E1-4312-B1B6-828767A16B45}" dt="2024-12-06T21:09:31.431" v="103" actId="1076"/>
          <ac:spMkLst>
            <pc:docMk/>
            <pc:sldMk cId="2822462518" sldId="2147482575"/>
            <ac:spMk id="39" creationId="{19E72101-15F2-9AE2-0485-FF9EC34A5D51}"/>
          </ac:spMkLst>
        </pc:spChg>
        <pc:spChg chg="mod">
          <ac:chgData name="Wendy Wells" userId="8611656b-1368-45e3-8a0e-9c04234b6e78" providerId="ADAL" clId="{0310D2D0-82E1-4312-B1B6-828767A16B45}" dt="2024-12-06T21:09:31.431" v="103" actId="1076"/>
          <ac:spMkLst>
            <pc:docMk/>
            <pc:sldMk cId="2822462518" sldId="2147482575"/>
            <ac:spMk id="40" creationId="{A5AE9200-52EE-CCA2-5CA3-C6A29AD2FD2D}"/>
          </ac:spMkLst>
        </pc:spChg>
        <pc:spChg chg="mod">
          <ac:chgData name="Wendy Wells" userId="8611656b-1368-45e3-8a0e-9c04234b6e78" providerId="ADAL" clId="{0310D2D0-82E1-4312-B1B6-828767A16B45}" dt="2024-12-06T21:09:31.431" v="103" actId="1076"/>
          <ac:spMkLst>
            <pc:docMk/>
            <pc:sldMk cId="2822462518" sldId="2147482575"/>
            <ac:spMk id="41" creationId="{9FA560C7-D256-15CD-1DE8-FE40E791AB9E}"/>
          </ac:spMkLst>
        </pc:spChg>
        <pc:spChg chg="mod">
          <ac:chgData name="Wendy Wells" userId="8611656b-1368-45e3-8a0e-9c04234b6e78" providerId="ADAL" clId="{0310D2D0-82E1-4312-B1B6-828767A16B45}" dt="2024-12-06T21:09:31.431" v="103" actId="1076"/>
          <ac:spMkLst>
            <pc:docMk/>
            <pc:sldMk cId="2822462518" sldId="2147482575"/>
            <ac:spMk id="42" creationId="{1F2F8C8B-CAC6-3A34-3CAA-5607CE837FC6}"/>
          </ac:spMkLst>
        </pc:spChg>
        <pc:spChg chg="mod">
          <ac:chgData name="Wendy Wells" userId="8611656b-1368-45e3-8a0e-9c04234b6e78" providerId="ADAL" clId="{0310D2D0-82E1-4312-B1B6-828767A16B45}" dt="2024-12-06T21:09:31.431" v="103" actId="1076"/>
          <ac:spMkLst>
            <pc:docMk/>
            <pc:sldMk cId="2822462518" sldId="2147482575"/>
            <ac:spMk id="43" creationId="{32EFA078-EFA2-0859-30FE-603844638F21}"/>
          </ac:spMkLst>
        </pc:spChg>
        <pc:spChg chg="mod">
          <ac:chgData name="Wendy Wells" userId="8611656b-1368-45e3-8a0e-9c04234b6e78" providerId="ADAL" clId="{0310D2D0-82E1-4312-B1B6-828767A16B45}" dt="2024-12-06T21:09:31.431" v="103" actId="1076"/>
          <ac:spMkLst>
            <pc:docMk/>
            <pc:sldMk cId="2822462518" sldId="2147482575"/>
            <ac:spMk id="44" creationId="{0DCE649E-6C03-673A-90D8-7036EDC09B43}"/>
          </ac:spMkLst>
        </pc:spChg>
        <pc:spChg chg="mod">
          <ac:chgData name="Wendy Wells" userId="8611656b-1368-45e3-8a0e-9c04234b6e78" providerId="ADAL" clId="{0310D2D0-82E1-4312-B1B6-828767A16B45}" dt="2024-12-06T21:09:31.431" v="103" actId="1076"/>
          <ac:spMkLst>
            <pc:docMk/>
            <pc:sldMk cId="2822462518" sldId="2147482575"/>
            <ac:spMk id="45" creationId="{B886C7E9-288F-E2B0-4E1D-EF4EFDF0D93D}"/>
          </ac:spMkLst>
        </pc:spChg>
        <pc:spChg chg="mod">
          <ac:chgData name="Wendy Wells" userId="8611656b-1368-45e3-8a0e-9c04234b6e78" providerId="ADAL" clId="{0310D2D0-82E1-4312-B1B6-828767A16B45}" dt="2024-12-06T21:09:31.431" v="103" actId="1076"/>
          <ac:spMkLst>
            <pc:docMk/>
            <pc:sldMk cId="2822462518" sldId="2147482575"/>
            <ac:spMk id="51" creationId="{853377F8-59A5-C482-D482-58CAD8CF3844}"/>
          </ac:spMkLst>
        </pc:spChg>
        <pc:spChg chg="mod">
          <ac:chgData name="Wendy Wells" userId="8611656b-1368-45e3-8a0e-9c04234b6e78" providerId="ADAL" clId="{0310D2D0-82E1-4312-B1B6-828767A16B45}" dt="2024-12-06T21:09:31.431" v="103" actId="1076"/>
          <ac:spMkLst>
            <pc:docMk/>
            <pc:sldMk cId="2822462518" sldId="2147482575"/>
            <ac:spMk id="52" creationId="{C7A1F7E2-F7BD-1510-EB30-2D0543A633CD}"/>
          </ac:spMkLst>
        </pc:spChg>
        <pc:spChg chg="mod">
          <ac:chgData name="Wendy Wells" userId="8611656b-1368-45e3-8a0e-9c04234b6e78" providerId="ADAL" clId="{0310D2D0-82E1-4312-B1B6-828767A16B45}" dt="2024-12-06T21:09:31.431" v="103" actId="1076"/>
          <ac:spMkLst>
            <pc:docMk/>
            <pc:sldMk cId="2822462518" sldId="2147482575"/>
            <ac:spMk id="71" creationId="{E3153B49-4F4C-105F-7393-0FD9B6B52583}"/>
          </ac:spMkLst>
        </pc:spChg>
        <pc:grpChg chg="mod">
          <ac:chgData name="Wendy Wells" userId="8611656b-1368-45e3-8a0e-9c04234b6e78" providerId="ADAL" clId="{0310D2D0-82E1-4312-B1B6-828767A16B45}" dt="2024-12-06T21:09:31.431" v="103" actId="1076"/>
          <ac:grpSpMkLst>
            <pc:docMk/>
            <pc:sldMk cId="2822462518" sldId="2147482575"/>
            <ac:grpSpMk id="77" creationId="{D9B60700-6455-F5F4-BF84-3D3BB7943B77}"/>
          </ac:grpSpMkLst>
        </pc:grpChg>
        <pc:cxnChg chg="mod">
          <ac:chgData name="Wendy Wells" userId="8611656b-1368-45e3-8a0e-9c04234b6e78" providerId="ADAL" clId="{0310D2D0-82E1-4312-B1B6-828767A16B45}" dt="2024-12-06T21:09:31.431" v="103" actId="1076"/>
          <ac:cxnSpMkLst>
            <pc:docMk/>
            <pc:sldMk cId="2822462518" sldId="2147482575"/>
            <ac:cxnSpMk id="10" creationId="{E9523C3D-691E-9F79-0CE7-D0AFAA4BA58A}"/>
          </ac:cxnSpMkLst>
        </pc:cxnChg>
        <pc:cxnChg chg="mod">
          <ac:chgData name="Wendy Wells" userId="8611656b-1368-45e3-8a0e-9c04234b6e78" providerId="ADAL" clId="{0310D2D0-82E1-4312-B1B6-828767A16B45}" dt="2024-12-06T21:09:31.431" v="103" actId="1076"/>
          <ac:cxnSpMkLst>
            <pc:docMk/>
            <pc:sldMk cId="2822462518" sldId="2147482575"/>
            <ac:cxnSpMk id="21" creationId="{E5A454F4-64B7-3483-613E-151B7236E850}"/>
          </ac:cxnSpMkLst>
        </pc:cxnChg>
        <pc:cxnChg chg="mod">
          <ac:chgData name="Wendy Wells" userId="8611656b-1368-45e3-8a0e-9c04234b6e78" providerId="ADAL" clId="{0310D2D0-82E1-4312-B1B6-828767A16B45}" dt="2024-12-06T21:09:31.431" v="103" actId="1076"/>
          <ac:cxnSpMkLst>
            <pc:docMk/>
            <pc:sldMk cId="2822462518" sldId="2147482575"/>
            <ac:cxnSpMk id="54" creationId="{B6BA5F47-C28C-0337-F3F9-E35FBAF2D713}"/>
          </ac:cxnSpMkLst>
        </pc:cxnChg>
      </pc:sldChg>
      <pc:sldChg chg="addSp delSp modSp mod modClrScheme chgLayout">
        <pc:chgData name="Wendy Wells" userId="8611656b-1368-45e3-8a0e-9c04234b6e78" providerId="ADAL" clId="{0310D2D0-82E1-4312-B1B6-828767A16B45}" dt="2024-12-06T21:10:48.972" v="114" actId="208"/>
        <pc:sldMkLst>
          <pc:docMk/>
          <pc:sldMk cId="2774293450" sldId="2147482576"/>
        </pc:sldMkLst>
        <pc:spChg chg="add del mod ord">
          <ac:chgData name="Wendy Wells" userId="8611656b-1368-45e3-8a0e-9c04234b6e78" providerId="ADAL" clId="{0310D2D0-82E1-4312-B1B6-828767A16B45}" dt="2024-12-06T21:10:02.953" v="107" actId="478"/>
          <ac:spMkLst>
            <pc:docMk/>
            <pc:sldMk cId="2774293450" sldId="2147482576"/>
            <ac:spMk id="3" creationId="{6801C3E0-CF63-C13A-C597-C75352962E6E}"/>
          </ac:spMkLst>
        </pc:spChg>
        <pc:spChg chg="mod ord">
          <ac:chgData name="Wendy Wells" userId="8611656b-1368-45e3-8a0e-9c04234b6e78" providerId="ADAL" clId="{0310D2D0-82E1-4312-B1B6-828767A16B45}" dt="2024-12-06T21:09:58.643" v="106" actId="700"/>
          <ac:spMkLst>
            <pc:docMk/>
            <pc:sldMk cId="2774293450" sldId="2147482576"/>
            <ac:spMk id="18" creationId="{526F9438-2C4C-494B-232F-EB1861248652}"/>
          </ac:spMkLst>
        </pc:spChg>
        <pc:spChg chg="mod ord">
          <ac:chgData name="Wendy Wells" userId="8611656b-1368-45e3-8a0e-9c04234b6e78" providerId="ADAL" clId="{0310D2D0-82E1-4312-B1B6-828767A16B45}" dt="2024-12-06T21:10:20.159" v="111" actId="1076"/>
          <ac:spMkLst>
            <pc:docMk/>
            <pc:sldMk cId="2774293450" sldId="2147482576"/>
            <ac:spMk id="20" creationId="{D7C62FA2-8DB6-CAE6-9447-5CDC43F16787}"/>
          </ac:spMkLst>
        </pc:spChg>
        <pc:spChg chg="mod">
          <ac:chgData name="Wendy Wells" userId="8611656b-1368-45e3-8a0e-9c04234b6e78" providerId="ADAL" clId="{0310D2D0-82E1-4312-B1B6-828767A16B45}" dt="2024-12-06T21:10:35.456" v="113" actId="2085"/>
          <ac:spMkLst>
            <pc:docMk/>
            <pc:sldMk cId="2774293450" sldId="2147482576"/>
            <ac:spMk id="25" creationId="{8A78A0E8-B266-2721-385B-501CBAD8B45D}"/>
          </ac:spMkLst>
        </pc:spChg>
        <pc:spChg chg="mod">
          <ac:chgData name="Wendy Wells" userId="8611656b-1368-45e3-8a0e-9c04234b6e78" providerId="ADAL" clId="{0310D2D0-82E1-4312-B1B6-828767A16B45}" dt="2024-12-06T21:10:48.972" v="114" actId="208"/>
          <ac:spMkLst>
            <pc:docMk/>
            <pc:sldMk cId="2774293450" sldId="2147482576"/>
            <ac:spMk id="72" creationId="{AF062BA6-6FE6-DF82-6943-1609C4F9D7F8}"/>
          </ac:spMkLst>
        </pc:spChg>
      </pc:sldChg>
      <pc:sldChg chg="addSp delSp modSp mod modClrScheme chgLayout">
        <pc:chgData name="Wendy Wells" userId="8611656b-1368-45e3-8a0e-9c04234b6e78" providerId="ADAL" clId="{0310D2D0-82E1-4312-B1B6-828767A16B45}" dt="2024-12-06T21:15:08.643" v="144" actId="207"/>
        <pc:sldMkLst>
          <pc:docMk/>
          <pc:sldMk cId="1542108699" sldId="2147482577"/>
        </pc:sldMkLst>
        <pc:spChg chg="mod">
          <ac:chgData name="Wendy Wells" userId="8611656b-1368-45e3-8a0e-9c04234b6e78" providerId="ADAL" clId="{0310D2D0-82E1-4312-B1B6-828767A16B45}" dt="2024-12-06T21:15:00.037" v="142" actId="1076"/>
          <ac:spMkLst>
            <pc:docMk/>
            <pc:sldMk cId="1542108699" sldId="2147482577"/>
            <ac:spMk id="2" creationId="{1C883F4E-BFBF-A774-AF63-9B4E696D5D0A}"/>
          </ac:spMkLst>
        </pc:spChg>
        <pc:spChg chg="mod ord">
          <ac:chgData name="Wendy Wells" userId="8611656b-1368-45e3-8a0e-9c04234b6e78" providerId="ADAL" clId="{0310D2D0-82E1-4312-B1B6-828767A16B45}" dt="2024-12-06T21:13:58.199" v="140" actId="700"/>
          <ac:spMkLst>
            <pc:docMk/>
            <pc:sldMk cId="1542108699" sldId="2147482577"/>
            <ac:spMk id="4" creationId="{14941B08-15D9-E13A-18EC-01F0DB2DB224}"/>
          </ac:spMkLst>
        </pc:spChg>
        <pc:spChg chg="mod">
          <ac:chgData name="Wendy Wells" userId="8611656b-1368-45e3-8a0e-9c04234b6e78" providerId="ADAL" clId="{0310D2D0-82E1-4312-B1B6-828767A16B45}" dt="2024-12-06T21:15:00.037" v="142" actId="1076"/>
          <ac:spMkLst>
            <pc:docMk/>
            <pc:sldMk cId="1542108699" sldId="2147482577"/>
            <ac:spMk id="5" creationId="{9E92D5D4-685F-93D1-3A19-DA7B290D4E99}"/>
          </ac:spMkLst>
        </pc:spChg>
        <pc:spChg chg="add del mod ord">
          <ac:chgData name="Wendy Wells" userId="8611656b-1368-45e3-8a0e-9c04234b6e78" providerId="ADAL" clId="{0310D2D0-82E1-4312-B1B6-828767A16B45}" dt="2024-12-06T21:15:03.160" v="143" actId="478"/>
          <ac:spMkLst>
            <pc:docMk/>
            <pc:sldMk cId="1542108699" sldId="2147482577"/>
            <ac:spMk id="6" creationId="{9F78EC5F-AEC5-C5A5-0333-BC9AB164C46D}"/>
          </ac:spMkLst>
        </pc:spChg>
        <pc:spChg chg="mod">
          <ac:chgData name="Wendy Wells" userId="8611656b-1368-45e3-8a0e-9c04234b6e78" providerId="ADAL" clId="{0310D2D0-82E1-4312-B1B6-828767A16B45}" dt="2024-12-06T21:15:08.643" v="144" actId="207"/>
          <ac:spMkLst>
            <pc:docMk/>
            <pc:sldMk cId="1542108699" sldId="2147482577"/>
            <ac:spMk id="8" creationId="{6D3F21C2-C76D-05A5-ED3B-8DBD8BC5D7C4}"/>
          </ac:spMkLst>
        </pc:spChg>
        <pc:spChg chg="mod">
          <ac:chgData name="Wendy Wells" userId="8611656b-1368-45e3-8a0e-9c04234b6e78" providerId="ADAL" clId="{0310D2D0-82E1-4312-B1B6-828767A16B45}" dt="2024-12-06T21:15:00.037" v="142" actId="1076"/>
          <ac:spMkLst>
            <pc:docMk/>
            <pc:sldMk cId="1542108699" sldId="2147482577"/>
            <ac:spMk id="15" creationId="{91399D14-D876-B72E-12AF-ED64E48EC911}"/>
          </ac:spMkLst>
        </pc:spChg>
        <pc:spChg chg="mod">
          <ac:chgData name="Wendy Wells" userId="8611656b-1368-45e3-8a0e-9c04234b6e78" providerId="ADAL" clId="{0310D2D0-82E1-4312-B1B6-828767A16B45}" dt="2024-12-06T21:15:00.037" v="142" actId="1076"/>
          <ac:spMkLst>
            <pc:docMk/>
            <pc:sldMk cId="1542108699" sldId="2147482577"/>
            <ac:spMk id="16" creationId="{FD2C256A-FC20-DA16-3BB1-34D1B69DB03D}"/>
          </ac:spMkLst>
        </pc:spChg>
        <pc:spChg chg="mod">
          <ac:chgData name="Wendy Wells" userId="8611656b-1368-45e3-8a0e-9c04234b6e78" providerId="ADAL" clId="{0310D2D0-82E1-4312-B1B6-828767A16B45}" dt="2024-12-06T21:15:00.037" v="142" actId="1076"/>
          <ac:spMkLst>
            <pc:docMk/>
            <pc:sldMk cId="1542108699" sldId="2147482577"/>
            <ac:spMk id="17" creationId="{4C93784B-7CC0-AC49-EE00-65F9185A98B5}"/>
          </ac:spMkLst>
        </pc:spChg>
        <pc:spChg chg="mod">
          <ac:chgData name="Wendy Wells" userId="8611656b-1368-45e3-8a0e-9c04234b6e78" providerId="ADAL" clId="{0310D2D0-82E1-4312-B1B6-828767A16B45}" dt="2024-12-06T21:15:00.037" v="142" actId="1076"/>
          <ac:spMkLst>
            <pc:docMk/>
            <pc:sldMk cId="1542108699" sldId="2147482577"/>
            <ac:spMk id="18" creationId="{9C066DA1-7F2D-98D8-11D7-25B03B3D05E2}"/>
          </ac:spMkLst>
        </pc:spChg>
        <pc:spChg chg="mod">
          <ac:chgData name="Wendy Wells" userId="8611656b-1368-45e3-8a0e-9c04234b6e78" providerId="ADAL" clId="{0310D2D0-82E1-4312-B1B6-828767A16B45}" dt="2024-12-06T21:15:00.037" v="142" actId="1076"/>
          <ac:spMkLst>
            <pc:docMk/>
            <pc:sldMk cId="1542108699" sldId="2147482577"/>
            <ac:spMk id="19" creationId="{6B7F2504-AF47-3327-A6DF-0D1E1327B56C}"/>
          </ac:spMkLst>
        </pc:spChg>
        <pc:spChg chg="mod">
          <ac:chgData name="Wendy Wells" userId="8611656b-1368-45e3-8a0e-9c04234b6e78" providerId="ADAL" clId="{0310D2D0-82E1-4312-B1B6-828767A16B45}" dt="2024-12-06T21:15:00.037" v="142" actId="1076"/>
          <ac:spMkLst>
            <pc:docMk/>
            <pc:sldMk cId="1542108699" sldId="2147482577"/>
            <ac:spMk id="20" creationId="{8317A342-15C6-CE75-3D1F-A862CDD59FD1}"/>
          </ac:spMkLst>
        </pc:spChg>
        <pc:spChg chg="mod">
          <ac:chgData name="Wendy Wells" userId="8611656b-1368-45e3-8a0e-9c04234b6e78" providerId="ADAL" clId="{0310D2D0-82E1-4312-B1B6-828767A16B45}" dt="2024-12-06T21:15:00.037" v="142" actId="1076"/>
          <ac:spMkLst>
            <pc:docMk/>
            <pc:sldMk cId="1542108699" sldId="2147482577"/>
            <ac:spMk id="21" creationId="{4ADA117A-405D-8FF4-E57B-0479C4A24018}"/>
          </ac:spMkLst>
        </pc:spChg>
        <pc:spChg chg="mod">
          <ac:chgData name="Wendy Wells" userId="8611656b-1368-45e3-8a0e-9c04234b6e78" providerId="ADAL" clId="{0310D2D0-82E1-4312-B1B6-828767A16B45}" dt="2024-12-06T21:15:00.037" v="142" actId="1076"/>
          <ac:spMkLst>
            <pc:docMk/>
            <pc:sldMk cId="1542108699" sldId="2147482577"/>
            <ac:spMk id="22" creationId="{11B8F345-A1DA-A096-414E-C9422F716933}"/>
          </ac:spMkLst>
        </pc:spChg>
        <pc:spChg chg="mod">
          <ac:chgData name="Wendy Wells" userId="8611656b-1368-45e3-8a0e-9c04234b6e78" providerId="ADAL" clId="{0310D2D0-82E1-4312-B1B6-828767A16B45}" dt="2024-12-06T21:15:00.037" v="142" actId="1076"/>
          <ac:spMkLst>
            <pc:docMk/>
            <pc:sldMk cId="1542108699" sldId="2147482577"/>
            <ac:spMk id="23" creationId="{D3A1DD56-8819-557C-3B6B-27568530E51A}"/>
          </ac:spMkLst>
        </pc:spChg>
        <pc:spChg chg="mod">
          <ac:chgData name="Wendy Wells" userId="8611656b-1368-45e3-8a0e-9c04234b6e78" providerId="ADAL" clId="{0310D2D0-82E1-4312-B1B6-828767A16B45}" dt="2024-12-06T21:15:00.037" v="142" actId="1076"/>
          <ac:spMkLst>
            <pc:docMk/>
            <pc:sldMk cId="1542108699" sldId="2147482577"/>
            <ac:spMk id="24" creationId="{6362F6CC-0D0F-8A10-7B19-AC89AC48D624}"/>
          </ac:spMkLst>
        </pc:spChg>
        <pc:spChg chg="mod">
          <ac:chgData name="Wendy Wells" userId="8611656b-1368-45e3-8a0e-9c04234b6e78" providerId="ADAL" clId="{0310D2D0-82E1-4312-B1B6-828767A16B45}" dt="2024-12-06T21:15:00.037" v="142" actId="1076"/>
          <ac:spMkLst>
            <pc:docMk/>
            <pc:sldMk cId="1542108699" sldId="2147482577"/>
            <ac:spMk id="25" creationId="{46957600-1643-47A8-7817-E330112E7225}"/>
          </ac:spMkLst>
        </pc:spChg>
        <pc:spChg chg="mod">
          <ac:chgData name="Wendy Wells" userId="8611656b-1368-45e3-8a0e-9c04234b6e78" providerId="ADAL" clId="{0310D2D0-82E1-4312-B1B6-828767A16B45}" dt="2024-12-06T21:15:00.037" v="142" actId="1076"/>
          <ac:spMkLst>
            <pc:docMk/>
            <pc:sldMk cId="1542108699" sldId="2147482577"/>
            <ac:spMk id="26" creationId="{C41D063D-5408-22C0-122A-ABCBAE30434E}"/>
          </ac:spMkLst>
        </pc:spChg>
        <pc:spChg chg="mod">
          <ac:chgData name="Wendy Wells" userId="8611656b-1368-45e3-8a0e-9c04234b6e78" providerId="ADAL" clId="{0310D2D0-82E1-4312-B1B6-828767A16B45}" dt="2024-12-06T21:15:00.037" v="142" actId="1076"/>
          <ac:spMkLst>
            <pc:docMk/>
            <pc:sldMk cId="1542108699" sldId="2147482577"/>
            <ac:spMk id="27" creationId="{F8A25D4E-5873-C48D-EA50-3B00F9011B59}"/>
          </ac:spMkLst>
        </pc:spChg>
        <pc:spChg chg="mod">
          <ac:chgData name="Wendy Wells" userId="8611656b-1368-45e3-8a0e-9c04234b6e78" providerId="ADAL" clId="{0310D2D0-82E1-4312-B1B6-828767A16B45}" dt="2024-12-06T21:15:00.037" v="142" actId="1076"/>
          <ac:spMkLst>
            <pc:docMk/>
            <pc:sldMk cId="1542108699" sldId="2147482577"/>
            <ac:spMk id="28" creationId="{30FE8515-FC12-A168-491E-6F363A196BF7}"/>
          </ac:spMkLst>
        </pc:spChg>
        <pc:spChg chg="mod">
          <ac:chgData name="Wendy Wells" userId="8611656b-1368-45e3-8a0e-9c04234b6e78" providerId="ADAL" clId="{0310D2D0-82E1-4312-B1B6-828767A16B45}" dt="2024-12-06T21:15:00.037" v="142" actId="1076"/>
          <ac:spMkLst>
            <pc:docMk/>
            <pc:sldMk cId="1542108699" sldId="2147482577"/>
            <ac:spMk id="29" creationId="{A0199899-02DC-E628-54F9-6A6CCE1D5DBC}"/>
          </ac:spMkLst>
        </pc:spChg>
        <pc:spChg chg="mod">
          <ac:chgData name="Wendy Wells" userId="8611656b-1368-45e3-8a0e-9c04234b6e78" providerId="ADAL" clId="{0310D2D0-82E1-4312-B1B6-828767A16B45}" dt="2024-12-06T21:15:00.037" v="142" actId="1076"/>
          <ac:spMkLst>
            <pc:docMk/>
            <pc:sldMk cId="1542108699" sldId="2147482577"/>
            <ac:spMk id="30" creationId="{0DADF8EA-7611-AFF1-A453-4A0307668F82}"/>
          </ac:spMkLst>
        </pc:spChg>
        <pc:spChg chg="mod">
          <ac:chgData name="Wendy Wells" userId="8611656b-1368-45e3-8a0e-9c04234b6e78" providerId="ADAL" clId="{0310D2D0-82E1-4312-B1B6-828767A16B45}" dt="2024-12-06T21:15:00.037" v="142" actId="1076"/>
          <ac:spMkLst>
            <pc:docMk/>
            <pc:sldMk cId="1542108699" sldId="2147482577"/>
            <ac:spMk id="31" creationId="{CB2725ED-69ED-AACA-4472-A5A70DB2BAB7}"/>
          </ac:spMkLst>
        </pc:spChg>
        <pc:spChg chg="mod">
          <ac:chgData name="Wendy Wells" userId="8611656b-1368-45e3-8a0e-9c04234b6e78" providerId="ADAL" clId="{0310D2D0-82E1-4312-B1B6-828767A16B45}" dt="2024-12-06T21:15:00.037" v="142" actId="1076"/>
          <ac:spMkLst>
            <pc:docMk/>
            <pc:sldMk cId="1542108699" sldId="2147482577"/>
            <ac:spMk id="32" creationId="{6A86CC4E-240B-3A0B-0F25-E0EB8493993D}"/>
          </ac:spMkLst>
        </pc:spChg>
        <pc:spChg chg="mod">
          <ac:chgData name="Wendy Wells" userId="8611656b-1368-45e3-8a0e-9c04234b6e78" providerId="ADAL" clId="{0310D2D0-82E1-4312-B1B6-828767A16B45}" dt="2024-12-06T21:15:00.037" v="142" actId="1076"/>
          <ac:spMkLst>
            <pc:docMk/>
            <pc:sldMk cId="1542108699" sldId="2147482577"/>
            <ac:spMk id="33" creationId="{B05AE683-7523-1A84-3D15-177F80B4779B}"/>
          </ac:spMkLst>
        </pc:spChg>
        <pc:spChg chg="mod">
          <ac:chgData name="Wendy Wells" userId="8611656b-1368-45e3-8a0e-9c04234b6e78" providerId="ADAL" clId="{0310D2D0-82E1-4312-B1B6-828767A16B45}" dt="2024-12-06T21:15:00.037" v="142" actId="1076"/>
          <ac:spMkLst>
            <pc:docMk/>
            <pc:sldMk cId="1542108699" sldId="2147482577"/>
            <ac:spMk id="34" creationId="{8B1A8618-A307-E869-18E6-149B3349F13C}"/>
          </ac:spMkLst>
        </pc:spChg>
        <pc:spChg chg="mod">
          <ac:chgData name="Wendy Wells" userId="8611656b-1368-45e3-8a0e-9c04234b6e78" providerId="ADAL" clId="{0310D2D0-82E1-4312-B1B6-828767A16B45}" dt="2024-12-06T21:15:00.037" v="142" actId="1076"/>
          <ac:spMkLst>
            <pc:docMk/>
            <pc:sldMk cId="1542108699" sldId="2147482577"/>
            <ac:spMk id="35" creationId="{35EBDCD8-3F43-3C58-6A31-196F5DCC2747}"/>
          </ac:spMkLst>
        </pc:spChg>
        <pc:spChg chg="mod">
          <ac:chgData name="Wendy Wells" userId="8611656b-1368-45e3-8a0e-9c04234b6e78" providerId="ADAL" clId="{0310D2D0-82E1-4312-B1B6-828767A16B45}" dt="2024-12-06T21:15:00.037" v="142" actId="1076"/>
          <ac:spMkLst>
            <pc:docMk/>
            <pc:sldMk cId="1542108699" sldId="2147482577"/>
            <ac:spMk id="36" creationId="{8A47EC11-7CED-6F0B-5253-1ADA7A2B6B96}"/>
          </ac:spMkLst>
        </pc:spChg>
        <pc:spChg chg="mod">
          <ac:chgData name="Wendy Wells" userId="8611656b-1368-45e3-8a0e-9c04234b6e78" providerId="ADAL" clId="{0310D2D0-82E1-4312-B1B6-828767A16B45}" dt="2024-12-06T21:15:00.037" v="142" actId="1076"/>
          <ac:spMkLst>
            <pc:docMk/>
            <pc:sldMk cId="1542108699" sldId="2147482577"/>
            <ac:spMk id="37" creationId="{92200C22-66FC-917F-48EE-B70A942215A0}"/>
          </ac:spMkLst>
        </pc:spChg>
        <pc:spChg chg="mod">
          <ac:chgData name="Wendy Wells" userId="8611656b-1368-45e3-8a0e-9c04234b6e78" providerId="ADAL" clId="{0310D2D0-82E1-4312-B1B6-828767A16B45}" dt="2024-12-06T21:15:00.037" v="142" actId="1076"/>
          <ac:spMkLst>
            <pc:docMk/>
            <pc:sldMk cId="1542108699" sldId="2147482577"/>
            <ac:spMk id="38" creationId="{01DF8EBC-2A81-FF17-F07E-EA090B4C8736}"/>
          </ac:spMkLst>
        </pc:spChg>
        <pc:spChg chg="mod">
          <ac:chgData name="Wendy Wells" userId="8611656b-1368-45e3-8a0e-9c04234b6e78" providerId="ADAL" clId="{0310D2D0-82E1-4312-B1B6-828767A16B45}" dt="2024-12-06T21:15:00.037" v="142" actId="1076"/>
          <ac:spMkLst>
            <pc:docMk/>
            <pc:sldMk cId="1542108699" sldId="2147482577"/>
            <ac:spMk id="42" creationId="{18F25B1B-05B1-46DC-76EA-EF9E50627990}"/>
          </ac:spMkLst>
        </pc:spChg>
        <pc:spChg chg="mod">
          <ac:chgData name="Wendy Wells" userId="8611656b-1368-45e3-8a0e-9c04234b6e78" providerId="ADAL" clId="{0310D2D0-82E1-4312-B1B6-828767A16B45}" dt="2024-12-06T21:15:00.037" v="142" actId="1076"/>
          <ac:spMkLst>
            <pc:docMk/>
            <pc:sldMk cId="1542108699" sldId="2147482577"/>
            <ac:spMk id="43" creationId="{F0530B7A-6AF7-AE61-A929-A1FD1E601428}"/>
          </ac:spMkLst>
        </pc:spChg>
        <pc:spChg chg="mod">
          <ac:chgData name="Wendy Wells" userId="8611656b-1368-45e3-8a0e-9c04234b6e78" providerId="ADAL" clId="{0310D2D0-82E1-4312-B1B6-828767A16B45}" dt="2024-12-06T21:15:00.037" v="142" actId="1076"/>
          <ac:spMkLst>
            <pc:docMk/>
            <pc:sldMk cId="1542108699" sldId="2147482577"/>
            <ac:spMk id="44" creationId="{1DBFA2CF-6A26-4287-BF54-0E680510C3F9}"/>
          </ac:spMkLst>
        </pc:spChg>
        <pc:spChg chg="mod">
          <ac:chgData name="Wendy Wells" userId="8611656b-1368-45e3-8a0e-9c04234b6e78" providerId="ADAL" clId="{0310D2D0-82E1-4312-B1B6-828767A16B45}" dt="2024-12-06T21:15:00.037" v="142" actId="1076"/>
          <ac:spMkLst>
            <pc:docMk/>
            <pc:sldMk cId="1542108699" sldId="2147482577"/>
            <ac:spMk id="45" creationId="{D1FD7094-0784-3513-2EFF-0910B93FA6BE}"/>
          </ac:spMkLst>
        </pc:spChg>
        <pc:spChg chg="mod">
          <ac:chgData name="Wendy Wells" userId="8611656b-1368-45e3-8a0e-9c04234b6e78" providerId="ADAL" clId="{0310D2D0-82E1-4312-B1B6-828767A16B45}" dt="2024-12-06T21:15:00.037" v="142" actId="1076"/>
          <ac:spMkLst>
            <pc:docMk/>
            <pc:sldMk cId="1542108699" sldId="2147482577"/>
            <ac:spMk id="46" creationId="{FECE74A6-302E-1DA0-0477-FFB3F2310189}"/>
          </ac:spMkLst>
        </pc:spChg>
        <pc:spChg chg="mod">
          <ac:chgData name="Wendy Wells" userId="8611656b-1368-45e3-8a0e-9c04234b6e78" providerId="ADAL" clId="{0310D2D0-82E1-4312-B1B6-828767A16B45}" dt="2024-12-06T21:15:00.037" v="142" actId="1076"/>
          <ac:spMkLst>
            <pc:docMk/>
            <pc:sldMk cId="1542108699" sldId="2147482577"/>
            <ac:spMk id="47" creationId="{99C848A8-4368-DC97-A366-D2E243D526C5}"/>
          </ac:spMkLst>
        </pc:spChg>
        <pc:spChg chg="mod">
          <ac:chgData name="Wendy Wells" userId="8611656b-1368-45e3-8a0e-9c04234b6e78" providerId="ADAL" clId="{0310D2D0-82E1-4312-B1B6-828767A16B45}" dt="2024-12-06T21:15:00.037" v="142" actId="1076"/>
          <ac:spMkLst>
            <pc:docMk/>
            <pc:sldMk cId="1542108699" sldId="2147482577"/>
            <ac:spMk id="48" creationId="{33EF31FD-E592-67D5-0B79-35ED8E096B97}"/>
          </ac:spMkLst>
        </pc:spChg>
        <pc:spChg chg="mod">
          <ac:chgData name="Wendy Wells" userId="8611656b-1368-45e3-8a0e-9c04234b6e78" providerId="ADAL" clId="{0310D2D0-82E1-4312-B1B6-828767A16B45}" dt="2024-12-06T21:15:00.037" v="142" actId="1076"/>
          <ac:spMkLst>
            <pc:docMk/>
            <pc:sldMk cId="1542108699" sldId="2147482577"/>
            <ac:spMk id="49" creationId="{35F268AA-0AB5-E666-446D-3350A6247DAE}"/>
          </ac:spMkLst>
        </pc:spChg>
        <pc:spChg chg="mod">
          <ac:chgData name="Wendy Wells" userId="8611656b-1368-45e3-8a0e-9c04234b6e78" providerId="ADAL" clId="{0310D2D0-82E1-4312-B1B6-828767A16B45}" dt="2024-12-06T21:15:00.037" v="142" actId="1076"/>
          <ac:spMkLst>
            <pc:docMk/>
            <pc:sldMk cId="1542108699" sldId="2147482577"/>
            <ac:spMk id="50" creationId="{17108E9D-1C78-75AF-31E1-73FA39613673}"/>
          </ac:spMkLst>
        </pc:spChg>
        <pc:spChg chg="mod">
          <ac:chgData name="Wendy Wells" userId="8611656b-1368-45e3-8a0e-9c04234b6e78" providerId="ADAL" clId="{0310D2D0-82E1-4312-B1B6-828767A16B45}" dt="2024-12-06T21:15:00.037" v="142" actId="1076"/>
          <ac:spMkLst>
            <pc:docMk/>
            <pc:sldMk cId="1542108699" sldId="2147482577"/>
            <ac:spMk id="51" creationId="{CC22987C-AE08-4311-9B01-4E76C4F8CD2D}"/>
          </ac:spMkLst>
        </pc:spChg>
        <pc:spChg chg="mod">
          <ac:chgData name="Wendy Wells" userId="8611656b-1368-45e3-8a0e-9c04234b6e78" providerId="ADAL" clId="{0310D2D0-82E1-4312-B1B6-828767A16B45}" dt="2024-12-06T21:15:00.037" v="142" actId="1076"/>
          <ac:spMkLst>
            <pc:docMk/>
            <pc:sldMk cId="1542108699" sldId="2147482577"/>
            <ac:spMk id="52" creationId="{64880EBF-3EF0-CB0B-E34C-8B79BF26B47A}"/>
          </ac:spMkLst>
        </pc:spChg>
        <pc:spChg chg="mod">
          <ac:chgData name="Wendy Wells" userId="8611656b-1368-45e3-8a0e-9c04234b6e78" providerId="ADAL" clId="{0310D2D0-82E1-4312-B1B6-828767A16B45}" dt="2024-12-06T21:15:00.037" v="142" actId="1076"/>
          <ac:spMkLst>
            <pc:docMk/>
            <pc:sldMk cId="1542108699" sldId="2147482577"/>
            <ac:spMk id="53" creationId="{6EA80189-9B4F-88A5-3D26-DD38DB9FF98A}"/>
          </ac:spMkLst>
        </pc:spChg>
        <pc:spChg chg="mod">
          <ac:chgData name="Wendy Wells" userId="8611656b-1368-45e3-8a0e-9c04234b6e78" providerId="ADAL" clId="{0310D2D0-82E1-4312-B1B6-828767A16B45}" dt="2024-12-06T21:15:00.037" v="142" actId="1076"/>
          <ac:spMkLst>
            <pc:docMk/>
            <pc:sldMk cId="1542108699" sldId="2147482577"/>
            <ac:spMk id="54" creationId="{8AD52F7C-D9EF-20FA-2D5B-92BDB243FA0B}"/>
          </ac:spMkLst>
        </pc:spChg>
        <pc:spChg chg="mod">
          <ac:chgData name="Wendy Wells" userId="8611656b-1368-45e3-8a0e-9c04234b6e78" providerId="ADAL" clId="{0310D2D0-82E1-4312-B1B6-828767A16B45}" dt="2024-12-06T21:15:00.037" v="142" actId="1076"/>
          <ac:spMkLst>
            <pc:docMk/>
            <pc:sldMk cId="1542108699" sldId="2147482577"/>
            <ac:spMk id="55" creationId="{2E220FA1-DCCE-5517-D53B-CB5D241EC1AC}"/>
          </ac:spMkLst>
        </pc:spChg>
        <pc:spChg chg="mod">
          <ac:chgData name="Wendy Wells" userId="8611656b-1368-45e3-8a0e-9c04234b6e78" providerId="ADAL" clId="{0310D2D0-82E1-4312-B1B6-828767A16B45}" dt="2024-12-06T21:15:00.037" v="142" actId="1076"/>
          <ac:spMkLst>
            <pc:docMk/>
            <pc:sldMk cId="1542108699" sldId="2147482577"/>
            <ac:spMk id="56" creationId="{DA5443CD-FADB-B838-EC8F-37CF137FD413}"/>
          </ac:spMkLst>
        </pc:spChg>
        <pc:spChg chg="mod">
          <ac:chgData name="Wendy Wells" userId="8611656b-1368-45e3-8a0e-9c04234b6e78" providerId="ADAL" clId="{0310D2D0-82E1-4312-B1B6-828767A16B45}" dt="2024-12-06T21:15:00.037" v="142" actId="1076"/>
          <ac:spMkLst>
            <pc:docMk/>
            <pc:sldMk cId="1542108699" sldId="2147482577"/>
            <ac:spMk id="57" creationId="{87301310-8392-F64B-EC31-C2F7A45D364F}"/>
          </ac:spMkLst>
        </pc:spChg>
        <pc:spChg chg="mod">
          <ac:chgData name="Wendy Wells" userId="8611656b-1368-45e3-8a0e-9c04234b6e78" providerId="ADAL" clId="{0310D2D0-82E1-4312-B1B6-828767A16B45}" dt="2024-12-06T21:15:00.037" v="142" actId="1076"/>
          <ac:spMkLst>
            <pc:docMk/>
            <pc:sldMk cId="1542108699" sldId="2147482577"/>
            <ac:spMk id="58" creationId="{B3C2CC38-40CF-A1F3-12C0-826C375C52F2}"/>
          </ac:spMkLst>
        </pc:spChg>
        <pc:spChg chg="mod">
          <ac:chgData name="Wendy Wells" userId="8611656b-1368-45e3-8a0e-9c04234b6e78" providerId="ADAL" clId="{0310D2D0-82E1-4312-B1B6-828767A16B45}" dt="2024-12-06T21:15:00.037" v="142" actId="1076"/>
          <ac:spMkLst>
            <pc:docMk/>
            <pc:sldMk cId="1542108699" sldId="2147482577"/>
            <ac:spMk id="59" creationId="{81590A02-E039-80A2-F6D0-605F7822FE65}"/>
          </ac:spMkLst>
        </pc:spChg>
        <pc:spChg chg="mod">
          <ac:chgData name="Wendy Wells" userId="8611656b-1368-45e3-8a0e-9c04234b6e78" providerId="ADAL" clId="{0310D2D0-82E1-4312-B1B6-828767A16B45}" dt="2024-12-06T21:15:00.037" v="142" actId="1076"/>
          <ac:spMkLst>
            <pc:docMk/>
            <pc:sldMk cId="1542108699" sldId="2147482577"/>
            <ac:spMk id="60" creationId="{13340A0D-3C10-451B-A6D6-656F5704E22E}"/>
          </ac:spMkLst>
        </pc:spChg>
        <pc:spChg chg="mod">
          <ac:chgData name="Wendy Wells" userId="8611656b-1368-45e3-8a0e-9c04234b6e78" providerId="ADAL" clId="{0310D2D0-82E1-4312-B1B6-828767A16B45}" dt="2024-12-06T21:15:00.037" v="142" actId="1076"/>
          <ac:spMkLst>
            <pc:docMk/>
            <pc:sldMk cId="1542108699" sldId="2147482577"/>
            <ac:spMk id="61" creationId="{54434FB6-9E5A-187E-981C-27BBA41F3CAC}"/>
          </ac:spMkLst>
        </pc:spChg>
        <pc:spChg chg="mod">
          <ac:chgData name="Wendy Wells" userId="8611656b-1368-45e3-8a0e-9c04234b6e78" providerId="ADAL" clId="{0310D2D0-82E1-4312-B1B6-828767A16B45}" dt="2024-12-06T21:15:00.037" v="142" actId="1076"/>
          <ac:spMkLst>
            <pc:docMk/>
            <pc:sldMk cId="1542108699" sldId="2147482577"/>
            <ac:spMk id="62" creationId="{4DD5BA02-6836-FF33-151E-B0657A857EB2}"/>
          </ac:spMkLst>
        </pc:spChg>
        <pc:spChg chg="mod">
          <ac:chgData name="Wendy Wells" userId="8611656b-1368-45e3-8a0e-9c04234b6e78" providerId="ADAL" clId="{0310D2D0-82E1-4312-B1B6-828767A16B45}" dt="2024-12-06T21:15:00.037" v="142" actId="1076"/>
          <ac:spMkLst>
            <pc:docMk/>
            <pc:sldMk cId="1542108699" sldId="2147482577"/>
            <ac:spMk id="63" creationId="{603BE97F-1BF5-1945-D6A2-35C5FC74009B}"/>
          </ac:spMkLst>
        </pc:spChg>
        <pc:spChg chg="mod">
          <ac:chgData name="Wendy Wells" userId="8611656b-1368-45e3-8a0e-9c04234b6e78" providerId="ADAL" clId="{0310D2D0-82E1-4312-B1B6-828767A16B45}" dt="2024-12-06T21:15:00.037" v="142" actId="1076"/>
          <ac:spMkLst>
            <pc:docMk/>
            <pc:sldMk cId="1542108699" sldId="2147482577"/>
            <ac:spMk id="128" creationId="{B4A4AF0C-D822-B132-EAE7-DA90502DC13A}"/>
          </ac:spMkLst>
        </pc:spChg>
        <pc:spChg chg="mod">
          <ac:chgData name="Wendy Wells" userId="8611656b-1368-45e3-8a0e-9c04234b6e78" providerId="ADAL" clId="{0310D2D0-82E1-4312-B1B6-828767A16B45}" dt="2024-12-06T21:15:00.037" v="142" actId="1076"/>
          <ac:spMkLst>
            <pc:docMk/>
            <pc:sldMk cId="1542108699" sldId="2147482577"/>
            <ac:spMk id="129" creationId="{7395100E-0B36-D03F-9307-4957047B848D}"/>
          </ac:spMkLst>
        </pc:spChg>
        <pc:spChg chg="mod">
          <ac:chgData name="Wendy Wells" userId="8611656b-1368-45e3-8a0e-9c04234b6e78" providerId="ADAL" clId="{0310D2D0-82E1-4312-B1B6-828767A16B45}" dt="2024-12-06T21:15:00.037" v="142" actId="1076"/>
          <ac:spMkLst>
            <pc:docMk/>
            <pc:sldMk cId="1542108699" sldId="2147482577"/>
            <ac:spMk id="143" creationId="{C4D70948-53D7-3659-58AC-A5E47AFA94BC}"/>
          </ac:spMkLst>
        </pc:spChg>
        <pc:spChg chg="mod">
          <ac:chgData name="Wendy Wells" userId="8611656b-1368-45e3-8a0e-9c04234b6e78" providerId="ADAL" clId="{0310D2D0-82E1-4312-B1B6-828767A16B45}" dt="2024-12-06T21:15:00.037" v="142" actId="1076"/>
          <ac:spMkLst>
            <pc:docMk/>
            <pc:sldMk cId="1542108699" sldId="2147482577"/>
            <ac:spMk id="144" creationId="{2FA8F54F-FB85-FCAF-89D3-AC6DCDDEAEE0}"/>
          </ac:spMkLst>
        </pc:spChg>
        <pc:grpChg chg="mod">
          <ac:chgData name="Wendy Wells" userId="8611656b-1368-45e3-8a0e-9c04234b6e78" providerId="ADAL" clId="{0310D2D0-82E1-4312-B1B6-828767A16B45}" dt="2024-12-06T21:15:00.037" v="142" actId="1076"/>
          <ac:grpSpMkLst>
            <pc:docMk/>
            <pc:sldMk cId="1542108699" sldId="2147482577"/>
            <ac:grpSpMk id="188" creationId="{220A4FE1-E863-E05B-E815-93A5F27BC4D6}"/>
          </ac:grpSpMkLst>
        </pc:grpChg>
        <pc:grpChg chg="mod">
          <ac:chgData name="Wendy Wells" userId="8611656b-1368-45e3-8a0e-9c04234b6e78" providerId="ADAL" clId="{0310D2D0-82E1-4312-B1B6-828767A16B45}" dt="2024-12-06T21:15:00.037" v="142" actId="1076"/>
          <ac:grpSpMkLst>
            <pc:docMk/>
            <pc:sldMk cId="1542108699" sldId="2147482577"/>
            <ac:grpSpMk id="189" creationId="{FF1B7702-BE1E-6D71-23FC-816E17E77591}"/>
          </ac:grpSpMkLst>
        </pc:grpChg>
        <pc:cxnChg chg="mod">
          <ac:chgData name="Wendy Wells" userId="8611656b-1368-45e3-8a0e-9c04234b6e78" providerId="ADAL" clId="{0310D2D0-82E1-4312-B1B6-828767A16B45}" dt="2024-12-06T21:15:00.037" v="142" actId="1076"/>
          <ac:cxnSpMkLst>
            <pc:docMk/>
            <pc:sldMk cId="1542108699" sldId="2147482577"/>
            <ac:cxnSpMk id="3" creationId="{EC3054C2-1212-2CEE-F077-290D1DDE97FE}"/>
          </ac:cxnSpMkLst>
        </pc:cxnChg>
        <pc:cxnChg chg="mod">
          <ac:chgData name="Wendy Wells" userId="8611656b-1368-45e3-8a0e-9c04234b6e78" providerId="ADAL" clId="{0310D2D0-82E1-4312-B1B6-828767A16B45}" dt="2024-12-06T21:15:00.037" v="142" actId="1076"/>
          <ac:cxnSpMkLst>
            <pc:docMk/>
            <pc:sldMk cId="1542108699" sldId="2147482577"/>
            <ac:cxnSpMk id="7" creationId="{4442CC53-1817-3F83-82A3-DBF4993C8854}"/>
          </ac:cxnSpMkLst>
        </pc:cxnChg>
        <pc:cxnChg chg="mod">
          <ac:chgData name="Wendy Wells" userId="8611656b-1368-45e3-8a0e-9c04234b6e78" providerId="ADAL" clId="{0310D2D0-82E1-4312-B1B6-828767A16B45}" dt="2024-12-06T21:15:00.037" v="142" actId="1076"/>
          <ac:cxnSpMkLst>
            <pc:docMk/>
            <pc:sldMk cId="1542108699" sldId="2147482577"/>
            <ac:cxnSpMk id="41" creationId="{5C5A4476-7593-2F4B-BEC8-C00E6B0BDF43}"/>
          </ac:cxnSpMkLst>
        </pc:cxnChg>
      </pc:sldChg>
      <pc:sldChg chg="addSp delSp modSp mod modClrScheme chgLayout">
        <pc:chgData name="Wendy Wells" userId="8611656b-1368-45e3-8a0e-9c04234b6e78" providerId="ADAL" clId="{0310D2D0-82E1-4312-B1B6-828767A16B45}" dt="2024-12-06T21:16:57.633" v="161" actId="478"/>
        <pc:sldMkLst>
          <pc:docMk/>
          <pc:sldMk cId="3255997941" sldId="2147482578"/>
        </pc:sldMkLst>
        <pc:spChg chg="add del mod ord">
          <ac:chgData name="Wendy Wells" userId="8611656b-1368-45e3-8a0e-9c04234b6e78" providerId="ADAL" clId="{0310D2D0-82E1-4312-B1B6-828767A16B45}" dt="2024-12-06T21:16:57.633" v="161" actId="478"/>
          <ac:spMkLst>
            <pc:docMk/>
            <pc:sldMk cId="3255997941" sldId="2147482578"/>
            <ac:spMk id="2" creationId="{DD718494-6059-C6A5-6C95-89CB2474A206}"/>
          </ac:spMkLst>
        </pc:spChg>
        <pc:spChg chg="add mod ord">
          <ac:chgData name="Wendy Wells" userId="8611656b-1368-45e3-8a0e-9c04234b6e78" providerId="ADAL" clId="{0310D2D0-82E1-4312-B1B6-828767A16B45}" dt="2024-12-06T21:16:51.637" v="160" actId="700"/>
          <ac:spMkLst>
            <pc:docMk/>
            <pc:sldMk cId="3255997941" sldId="2147482578"/>
            <ac:spMk id="3" creationId="{7CE66DF9-6B5F-F4CF-D538-F4C91EDD6EC7}"/>
          </ac:spMkLst>
        </pc:spChg>
      </pc:sldChg>
      <pc:sldMasterChg chg="del delSldLayout">
        <pc:chgData name="Wendy Wells" userId="8611656b-1368-45e3-8a0e-9c04234b6e78" providerId="ADAL" clId="{0310D2D0-82E1-4312-B1B6-828767A16B45}" dt="2024-12-06T21:17:08.452" v="162" actId="700"/>
        <pc:sldMasterMkLst>
          <pc:docMk/>
          <pc:sldMasterMk cId="1330952640" sldId="2147483675"/>
        </pc:sldMasterMkLst>
        <pc:sldLayoutChg chg="del">
          <pc:chgData name="Wendy Wells" userId="8611656b-1368-45e3-8a0e-9c04234b6e78" providerId="ADAL" clId="{0310D2D0-82E1-4312-B1B6-828767A16B45}" dt="2024-12-06T21:17:08.452" v="162" actId="700"/>
          <pc:sldLayoutMkLst>
            <pc:docMk/>
            <pc:sldMasterMk cId="1330952640" sldId="2147483675"/>
            <pc:sldLayoutMk cId="3675507443" sldId="2147483676"/>
          </pc:sldLayoutMkLst>
        </pc:sldLayoutChg>
        <pc:sldLayoutChg chg="del">
          <pc:chgData name="Wendy Wells" userId="8611656b-1368-45e3-8a0e-9c04234b6e78" providerId="ADAL" clId="{0310D2D0-82E1-4312-B1B6-828767A16B45}" dt="2024-12-06T21:17:08.452" v="162" actId="700"/>
          <pc:sldLayoutMkLst>
            <pc:docMk/>
            <pc:sldMasterMk cId="1330952640" sldId="2147483675"/>
            <pc:sldLayoutMk cId="3814419654" sldId="2147483677"/>
          </pc:sldLayoutMkLst>
        </pc:sldLayoutChg>
        <pc:sldLayoutChg chg="del">
          <pc:chgData name="Wendy Wells" userId="8611656b-1368-45e3-8a0e-9c04234b6e78" providerId="ADAL" clId="{0310D2D0-82E1-4312-B1B6-828767A16B45}" dt="2024-12-06T21:17:08.452" v="162" actId="700"/>
          <pc:sldLayoutMkLst>
            <pc:docMk/>
            <pc:sldMasterMk cId="1330952640" sldId="2147483675"/>
            <pc:sldLayoutMk cId="2879867830" sldId="2147483678"/>
          </pc:sldLayoutMkLst>
        </pc:sldLayoutChg>
        <pc:sldLayoutChg chg="del">
          <pc:chgData name="Wendy Wells" userId="8611656b-1368-45e3-8a0e-9c04234b6e78" providerId="ADAL" clId="{0310D2D0-82E1-4312-B1B6-828767A16B45}" dt="2024-12-06T21:17:08.452" v="162" actId="700"/>
          <pc:sldLayoutMkLst>
            <pc:docMk/>
            <pc:sldMasterMk cId="1330952640" sldId="2147483675"/>
            <pc:sldLayoutMk cId="2973276112" sldId="2147483679"/>
          </pc:sldLayoutMkLst>
        </pc:sldLayoutChg>
        <pc:sldLayoutChg chg="del">
          <pc:chgData name="Wendy Wells" userId="8611656b-1368-45e3-8a0e-9c04234b6e78" providerId="ADAL" clId="{0310D2D0-82E1-4312-B1B6-828767A16B45}" dt="2024-12-06T21:17:08.452" v="162" actId="700"/>
          <pc:sldLayoutMkLst>
            <pc:docMk/>
            <pc:sldMasterMk cId="1330952640" sldId="2147483675"/>
            <pc:sldLayoutMk cId="2403603110" sldId="2147483680"/>
          </pc:sldLayoutMkLst>
        </pc:sldLayoutChg>
      </pc:sldMasterChg>
      <pc:sldMasterChg chg="del delSldLayout">
        <pc:chgData name="Wendy Wells" userId="8611656b-1368-45e3-8a0e-9c04234b6e78" providerId="ADAL" clId="{0310D2D0-82E1-4312-B1B6-828767A16B45}" dt="2024-12-06T21:07:09.007" v="65" actId="700"/>
        <pc:sldMasterMkLst>
          <pc:docMk/>
          <pc:sldMasterMk cId="2039977509" sldId="2147483681"/>
        </pc:sldMasterMkLst>
        <pc:sldLayoutChg chg="del">
          <pc:chgData name="Wendy Wells" userId="8611656b-1368-45e3-8a0e-9c04234b6e78" providerId="ADAL" clId="{0310D2D0-82E1-4312-B1B6-828767A16B45}" dt="2024-12-06T21:07:09.007" v="65" actId="700"/>
          <pc:sldLayoutMkLst>
            <pc:docMk/>
            <pc:sldMasterMk cId="2039977509" sldId="2147483681"/>
            <pc:sldLayoutMk cId="2451131445" sldId="2147483682"/>
          </pc:sldLayoutMkLst>
        </pc:sldLayoutChg>
        <pc:sldLayoutChg chg="del">
          <pc:chgData name="Wendy Wells" userId="8611656b-1368-45e3-8a0e-9c04234b6e78" providerId="ADAL" clId="{0310D2D0-82E1-4312-B1B6-828767A16B45}" dt="2024-12-06T21:07:09.007" v="65" actId="700"/>
          <pc:sldLayoutMkLst>
            <pc:docMk/>
            <pc:sldMasterMk cId="2039977509" sldId="2147483681"/>
            <pc:sldLayoutMk cId="3122025857" sldId="2147483683"/>
          </pc:sldLayoutMkLst>
        </pc:sldLayoutChg>
        <pc:sldLayoutChg chg="del">
          <pc:chgData name="Wendy Wells" userId="8611656b-1368-45e3-8a0e-9c04234b6e78" providerId="ADAL" clId="{0310D2D0-82E1-4312-B1B6-828767A16B45}" dt="2024-12-06T21:07:09.007" v="65" actId="700"/>
          <pc:sldLayoutMkLst>
            <pc:docMk/>
            <pc:sldMasterMk cId="2039977509" sldId="2147483681"/>
            <pc:sldLayoutMk cId="379534799" sldId="2147483684"/>
          </pc:sldLayoutMkLst>
        </pc:sldLayoutChg>
        <pc:sldLayoutChg chg="del">
          <pc:chgData name="Wendy Wells" userId="8611656b-1368-45e3-8a0e-9c04234b6e78" providerId="ADAL" clId="{0310D2D0-82E1-4312-B1B6-828767A16B45}" dt="2024-12-06T21:07:09.007" v="65" actId="700"/>
          <pc:sldLayoutMkLst>
            <pc:docMk/>
            <pc:sldMasterMk cId="2039977509" sldId="2147483681"/>
            <pc:sldLayoutMk cId="3999318776" sldId="2147483685"/>
          </pc:sldLayoutMkLst>
        </pc:sldLayoutChg>
        <pc:sldLayoutChg chg="del">
          <pc:chgData name="Wendy Wells" userId="8611656b-1368-45e3-8a0e-9c04234b6e78" providerId="ADAL" clId="{0310D2D0-82E1-4312-B1B6-828767A16B45}" dt="2024-12-06T21:07:09.007" v="65" actId="700"/>
          <pc:sldLayoutMkLst>
            <pc:docMk/>
            <pc:sldMasterMk cId="2039977509" sldId="2147483681"/>
            <pc:sldLayoutMk cId="43051650" sldId="2147483686"/>
          </pc:sldLayoutMkLst>
        </pc:sldLayoutChg>
      </pc:sldMasterChg>
      <pc:sldMasterChg chg="modSldLayout">
        <pc:chgData name="Wendy Wells" userId="8611656b-1368-45e3-8a0e-9c04234b6e78" providerId="ADAL" clId="{0310D2D0-82E1-4312-B1B6-828767A16B45}" dt="2024-12-06T21:11:24.943" v="117" actId="478"/>
        <pc:sldMasterMkLst>
          <pc:docMk/>
          <pc:sldMasterMk cId="2310760193" sldId="2147483687"/>
        </pc:sldMasterMkLst>
        <pc:sldLayoutChg chg="delSp mod">
          <pc:chgData name="Wendy Wells" userId="8611656b-1368-45e3-8a0e-9c04234b6e78" providerId="ADAL" clId="{0310D2D0-82E1-4312-B1B6-828767A16B45}" dt="2024-12-06T21:11:24.943" v="117" actId="478"/>
          <pc:sldLayoutMkLst>
            <pc:docMk/>
            <pc:sldMasterMk cId="2310760193" sldId="2147483687"/>
            <pc:sldLayoutMk cId="2751623753" sldId="2147483691"/>
          </pc:sldLayoutMkLst>
          <pc:cxnChg chg="del">
            <ac:chgData name="Wendy Wells" userId="8611656b-1368-45e3-8a0e-9c04234b6e78" providerId="ADAL" clId="{0310D2D0-82E1-4312-B1B6-828767A16B45}" dt="2024-12-06T21:11:24.943" v="117" actId="478"/>
            <ac:cxnSpMkLst>
              <pc:docMk/>
              <pc:sldMasterMk cId="2310760193" sldId="2147483687"/>
              <pc:sldLayoutMk cId="2751623753" sldId="2147483691"/>
              <ac:cxnSpMk id="22" creationId="{23B4C3E8-B4A9-E042-8827-0EF8E55855A1}"/>
            </ac:cxnSpMkLst>
          </pc:cxnChg>
        </pc:sldLayoutChg>
        <pc:sldLayoutChg chg="delSp mod">
          <pc:chgData name="Wendy Wells" userId="8611656b-1368-45e3-8a0e-9c04234b6e78" providerId="ADAL" clId="{0310D2D0-82E1-4312-B1B6-828767A16B45}" dt="2024-12-06T21:04:57.496" v="20" actId="478"/>
          <pc:sldLayoutMkLst>
            <pc:docMk/>
            <pc:sldMasterMk cId="2310760193" sldId="2147483687"/>
            <pc:sldLayoutMk cId="2409140546" sldId="2147483692"/>
          </pc:sldLayoutMkLst>
          <pc:cxnChg chg="del">
            <ac:chgData name="Wendy Wells" userId="8611656b-1368-45e3-8a0e-9c04234b6e78" providerId="ADAL" clId="{0310D2D0-82E1-4312-B1B6-828767A16B45}" dt="2024-12-06T21:04:57.496" v="20" actId="478"/>
            <ac:cxnSpMkLst>
              <pc:docMk/>
              <pc:sldMasterMk cId="2310760193" sldId="2147483687"/>
              <pc:sldLayoutMk cId="2409140546" sldId="2147483692"/>
              <ac:cxnSpMk id="27" creationId="{E7AF3D21-484B-4626-9DDF-A5C6F00745DC}"/>
            </ac:cxnSpMkLst>
          </pc:cxnChg>
        </pc:sldLayoutChg>
      </pc:sldMasterChg>
      <pc:sldMasterChg chg="del delSldLayout">
        <pc:chgData name="Wendy Wells" userId="8611656b-1368-45e3-8a0e-9c04234b6e78" providerId="ADAL" clId="{0310D2D0-82E1-4312-B1B6-828767A16B45}" dt="2024-12-06T21:01:29.559" v="0" actId="47"/>
        <pc:sldMasterMkLst>
          <pc:docMk/>
          <pc:sldMasterMk cId="4012481117" sldId="2147483701"/>
        </pc:sldMasterMkLst>
        <pc:sldLayoutChg chg="del">
          <pc:chgData name="Wendy Wells" userId="8611656b-1368-45e3-8a0e-9c04234b6e78" providerId="ADAL" clId="{0310D2D0-82E1-4312-B1B6-828767A16B45}" dt="2024-12-06T21:01:29.559" v="0" actId="47"/>
          <pc:sldLayoutMkLst>
            <pc:docMk/>
            <pc:sldMasterMk cId="4012481117" sldId="2147483701"/>
            <pc:sldLayoutMk cId="1598554313" sldId="2147483702"/>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2306389438" sldId="2147483703"/>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3937093274" sldId="2147483704"/>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3013044272" sldId="2147483705"/>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2768569200" sldId="2147483706"/>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1528142134" sldId="2147483707"/>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3809017291" sldId="2147483708"/>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183120020" sldId="2147483709"/>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2139832281" sldId="2147483710"/>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1179547068" sldId="2147483711"/>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589745930" sldId="2147483712"/>
          </pc:sldLayoutMkLst>
        </pc:sldLayoutChg>
        <pc:sldLayoutChg chg="del">
          <pc:chgData name="Wendy Wells" userId="8611656b-1368-45e3-8a0e-9c04234b6e78" providerId="ADAL" clId="{0310D2D0-82E1-4312-B1B6-828767A16B45}" dt="2024-12-06T21:01:29.559" v="0" actId="47"/>
          <pc:sldLayoutMkLst>
            <pc:docMk/>
            <pc:sldMasterMk cId="4012481117" sldId="2147483701"/>
            <pc:sldLayoutMk cId="3430586308" sldId="214748371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a:solidFill>
                  <a:schemeClr val="tx1"/>
                </a:solidFill>
                <a:effectLst/>
              </a:rPr>
              <a:t>Random forest according to variable importance</a:t>
            </a:r>
          </a:p>
        </c:rich>
      </c:tx>
      <c:layout>
        <c:manualLayout>
          <c:xMode val="edge"/>
          <c:yMode val="edge"/>
          <c:x val="0.19204388565403063"/>
          <c:y val="1.870624731847312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359358901412602"/>
          <c:y val="9.9912393870186023E-2"/>
          <c:w val="0.77389223323163536"/>
          <c:h val="0.81253120776496546"/>
        </c:manualLayout>
      </c:layout>
      <c:barChart>
        <c:barDir val="bar"/>
        <c:grouping val="clustered"/>
        <c:varyColors val="0"/>
        <c:ser>
          <c:idx val="0"/>
          <c:order val="0"/>
          <c:tx>
            <c:strRef>
              <c:f>Sheet1!$B$3</c:f>
              <c:strCache>
                <c:ptCount val="1"/>
                <c:pt idx="0">
                  <c:v>Importance</c:v>
                </c:pt>
              </c:strCache>
            </c:strRef>
          </c:tx>
          <c:spPr>
            <a:solidFill>
              <a:schemeClr val="accent1"/>
            </a:solidFill>
            <a:ln>
              <a:noFill/>
            </a:ln>
            <a:effectLst/>
          </c:spPr>
          <c:invertIfNegative val="0"/>
          <c:dPt>
            <c:idx val="1"/>
            <c:invertIfNegative val="0"/>
            <c:bubble3D val="0"/>
            <c:spPr>
              <a:solidFill>
                <a:srgbClr val="CD113B"/>
              </a:solidFill>
              <a:ln>
                <a:noFill/>
              </a:ln>
              <a:effectLst/>
            </c:spPr>
            <c:extLst>
              <c:ext xmlns:c16="http://schemas.microsoft.com/office/drawing/2014/chart" uri="{C3380CC4-5D6E-409C-BE32-E72D297353CC}">
                <c16:uniqueId val="{0000000D-B12E-4F88-8100-0521244AE622}"/>
              </c:ext>
            </c:extLst>
          </c:dPt>
          <c:dPt>
            <c:idx val="2"/>
            <c:invertIfNegative val="0"/>
            <c:bubble3D val="0"/>
            <c:spPr>
              <a:solidFill>
                <a:srgbClr val="CD113B"/>
              </a:solidFill>
              <a:ln>
                <a:noFill/>
              </a:ln>
              <a:effectLst/>
            </c:spPr>
            <c:extLst>
              <c:ext xmlns:c16="http://schemas.microsoft.com/office/drawing/2014/chart" uri="{C3380CC4-5D6E-409C-BE32-E72D297353CC}">
                <c16:uniqueId val="{0000000C-B12E-4F88-8100-0521244AE622}"/>
              </c:ext>
            </c:extLst>
          </c:dPt>
          <c:dPt>
            <c:idx val="3"/>
            <c:invertIfNegative val="0"/>
            <c:bubble3D val="0"/>
            <c:spPr>
              <a:solidFill>
                <a:srgbClr val="CD113B"/>
              </a:solidFill>
              <a:ln>
                <a:noFill/>
              </a:ln>
              <a:effectLst/>
            </c:spPr>
            <c:extLst>
              <c:ext xmlns:c16="http://schemas.microsoft.com/office/drawing/2014/chart" uri="{C3380CC4-5D6E-409C-BE32-E72D297353CC}">
                <c16:uniqueId val="{0000000B-B12E-4F88-8100-0521244AE622}"/>
              </c:ext>
            </c:extLst>
          </c:dPt>
          <c:dPt>
            <c:idx val="4"/>
            <c:invertIfNegative val="0"/>
            <c:bubble3D val="0"/>
            <c:spPr>
              <a:solidFill>
                <a:srgbClr val="CD113B"/>
              </a:solidFill>
              <a:ln>
                <a:noFill/>
              </a:ln>
              <a:effectLst/>
            </c:spPr>
            <c:extLst>
              <c:ext xmlns:c16="http://schemas.microsoft.com/office/drawing/2014/chart" uri="{C3380CC4-5D6E-409C-BE32-E72D297353CC}">
                <c16:uniqueId val="{0000000A-B12E-4F88-8100-0521244AE622}"/>
              </c:ext>
            </c:extLst>
          </c:dPt>
          <c:dPt>
            <c:idx val="5"/>
            <c:invertIfNegative val="0"/>
            <c:bubble3D val="0"/>
            <c:spPr>
              <a:solidFill>
                <a:srgbClr val="CD113B"/>
              </a:solidFill>
              <a:ln>
                <a:noFill/>
              </a:ln>
              <a:effectLst/>
            </c:spPr>
            <c:extLst>
              <c:ext xmlns:c16="http://schemas.microsoft.com/office/drawing/2014/chart" uri="{C3380CC4-5D6E-409C-BE32-E72D297353CC}">
                <c16:uniqueId val="{00000009-B12E-4F88-8100-0521244AE622}"/>
              </c:ext>
            </c:extLst>
          </c:dPt>
          <c:dPt>
            <c:idx val="6"/>
            <c:invertIfNegative val="0"/>
            <c:bubble3D val="0"/>
            <c:spPr>
              <a:solidFill>
                <a:srgbClr val="CD113B"/>
              </a:solidFill>
              <a:ln>
                <a:noFill/>
              </a:ln>
              <a:effectLst/>
            </c:spPr>
            <c:extLst>
              <c:ext xmlns:c16="http://schemas.microsoft.com/office/drawing/2014/chart" uri="{C3380CC4-5D6E-409C-BE32-E72D297353CC}">
                <c16:uniqueId val="{00000007-B12E-4F88-8100-0521244AE622}"/>
              </c:ext>
            </c:extLst>
          </c:dPt>
          <c:dPt>
            <c:idx val="7"/>
            <c:invertIfNegative val="0"/>
            <c:bubble3D val="0"/>
            <c:spPr>
              <a:solidFill>
                <a:srgbClr val="CD113B"/>
              </a:solidFill>
              <a:ln>
                <a:noFill/>
              </a:ln>
              <a:effectLst/>
            </c:spPr>
            <c:extLst>
              <c:ext xmlns:c16="http://schemas.microsoft.com/office/drawing/2014/chart" uri="{C3380CC4-5D6E-409C-BE32-E72D297353CC}">
                <c16:uniqueId val="{00000008-B12E-4F88-8100-0521244AE622}"/>
              </c:ext>
            </c:extLst>
          </c:dPt>
          <c:dPt>
            <c:idx val="8"/>
            <c:invertIfNegative val="0"/>
            <c:bubble3D val="0"/>
            <c:spPr>
              <a:solidFill>
                <a:srgbClr val="CD113B"/>
              </a:solidFill>
              <a:ln>
                <a:noFill/>
              </a:ln>
              <a:effectLst/>
            </c:spPr>
            <c:extLst>
              <c:ext xmlns:c16="http://schemas.microsoft.com/office/drawing/2014/chart" uri="{C3380CC4-5D6E-409C-BE32-E72D297353CC}">
                <c16:uniqueId val="{00000006-B12E-4F88-8100-0521244AE622}"/>
              </c:ext>
            </c:extLst>
          </c:dPt>
          <c:dPt>
            <c:idx val="9"/>
            <c:invertIfNegative val="0"/>
            <c:bubble3D val="0"/>
            <c:spPr>
              <a:solidFill>
                <a:srgbClr val="CD113B"/>
              </a:solidFill>
              <a:ln>
                <a:noFill/>
              </a:ln>
              <a:effectLst/>
            </c:spPr>
            <c:extLst>
              <c:ext xmlns:c16="http://schemas.microsoft.com/office/drawing/2014/chart" uri="{C3380CC4-5D6E-409C-BE32-E72D297353CC}">
                <c16:uniqueId val="{00000005-B12E-4F88-8100-0521244AE622}"/>
              </c:ext>
            </c:extLst>
          </c:dPt>
          <c:dPt>
            <c:idx val="10"/>
            <c:invertIfNegative val="0"/>
            <c:bubble3D val="0"/>
            <c:spPr>
              <a:solidFill>
                <a:srgbClr val="CD113B"/>
              </a:solidFill>
              <a:ln>
                <a:noFill/>
              </a:ln>
              <a:effectLst/>
            </c:spPr>
            <c:extLst>
              <c:ext xmlns:c16="http://schemas.microsoft.com/office/drawing/2014/chart" uri="{C3380CC4-5D6E-409C-BE32-E72D297353CC}">
                <c16:uniqueId val="{00000004-B12E-4F88-8100-0521244AE622}"/>
              </c:ext>
            </c:extLst>
          </c:dPt>
          <c:dPt>
            <c:idx val="11"/>
            <c:invertIfNegative val="0"/>
            <c:bubble3D val="0"/>
            <c:spPr>
              <a:solidFill>
                <a:srgbClr val="CD113B"/>
              </a:solidFill>
              <a:ln>
                <a:noFill/>
              </a:ln>
              <a:effectLst/>
            </c:spPr>
            <c:extLst>
              <c:ext xmlns:c16="http://schemas.microsoft.com/office/drawing/2014/chart" uri="{C3380CC4-5D6E-409C-BE32-E72D297353CC}">
                <c16:uniqueId val="{00000003-B12E-4F88-8100-0521244AE622}"/>
              </c:ext>
            </c:extLst>
          </c:dPt>
          <c:dPt>
            <c:idx val="12"/>
            <c:invertIfNegative val="0"/>
            <c:bubble3D val="0"/>
            <c:spPr>
              <a:solidFill>
                <a:srgbClr val="CD113B"/>
              </a:solidFill>
              <a:ln>
                <a:noFill/>
              </a:ln>
              <a:effectLst/>
            </c:spPr>
            <c:extLst>
              <c:ext xmlns:c16="http://schemas.microsoft.com/office/drawing/2014/chart" uri="{C3380CC4-5D6E-409C-BE32-E72D297353CC}">
                <c16:uniqueId val="{00000002-B12E-4F88-8100-0521244AE622}"/>
              </c:ext>
            </c:extLst>
          </c:dPt>
          <c:dPt>
            <c:idx val="13"/>
            <c:invertIfNegative val="0"/>
            <c:bubble3D val="0"/>
            <c:spPr>
              <a:solidFill>
                <a:srgbClr val="C00000"/>
              </a:solidFill>
              <a:ln>
                <a:noFill/>
              </a:ln>
              <a:effectLst/>
            </c:spPr>
            <c:extLst>
              <c:ext xmlns:c16="http://schemas.microsoft.com/office/drawing/2014/chart" uri="{C3380CC4-5D6E-409C-BE32-E72D297353CC}">
                <c16:uniqueId val="{00000001-B12E-4F88-8100-0521244AE62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Sheet1!$A$4:$A$34</c:f>
              <c:strCache>
                <c:ptCount val="31"/>
                <c:pt idx="0">
                  <c:v>Tier1 VAF</c:v>
                </c:pt>
                <c:pt idx="1">
                  <c:v>EZH2 VAF &gt; 1</c:v>
                </c:pt>
                <c:pt idx="2">
                  <c:v>SRSF2 VAF &gt; 1</c:v>
                </c:pt>
                <c:pt idx="3">
                  <c:v>RUNX1 VAF &gt; 1</c:v>
                </c:pt>
                <c:pt idx="4">
                  <c:v>Tier 1 KIT gene count</c:v>
                </c:pt>
                <c:pt idx="5">
                  <c:v>Anaphylaxis history</c:v>
                </c:pt>
                <c:pt idx="6">
                  <c:v>Pleural effusion</c:v>
                </c:pt>
                <c:pt idx="7">
                  <c:v>SETBP1 VAF &gt; 1</c:v>
                </c:pt>
                <c:pt idx="8">
                  <c:v>DNMT3A VAF &gt; 1</c:v>
                </c:pt>
                <c:pt idx="9">
                  <c:v>Race</c:v>
                </c:pt>
                <c:pt idx="10">
                  <c:v>Ascite</c:v>
                </c:pt>
                <c:pt idx="11">
                  <c:v>ASXL1 VAF &gt; 1</c:v>
                </c:pt>
                <c:pt idx="12">
                  <c:v>Country</c:v>
                </c:pt>
                <c:pt idx="13">
                  <c:v>Sex</c:v>
                </c:pt>
                <c:pt idx="14">
                  <c:v>ABC</c:v>
                </c:pt>
                <c:pt idx="15">
                  <c:v>ALT</c:v>
                </c:pt>
                <c:pt idx="16">
                  <c:v>AST</c:v>
                </c:pt>
                <c:pt idx="17">
                  <c:v>Creatinine</c:v>
                </c:pt>
                <c:pt idx="18">
                  <c:v>AEC</c:v>
                </c:pt>
                <c:pt idx="19">
                  <c:v>Bilirubin</c:v>
                </c:pt>
                <c:pt idx="20">
                  <c:v>PB KIT D816V VAF</c:v>
                </c:pt>
                <c:pt idx="21">
                  <c:v>Albumin</c:v>
                </c:pt>
                <c:pt idx="22">
                  <c:v>ANC</c:v>
                </c:pt>
                <c:pt idx="23">
                  <c:v>ALC</c:v>
                </c:pt>
                <c:pt idx="24">
                  <c:v>Tier 1 non- KIT gene count</c:v>
                </c:pt>
                <c:pt idx="25">
                  <c:v>Age</c:v>
                </c:pt>
                <c:pt idx="26">
                  <c:v>AMC</c:v>
                </c:pt>
                <c:pt idx="27">
                  <c:v>ALP</c:v>
                </c:pt>
                <c:pt idx="28">
                  <c:v>Hemoglobin</c:v>
                </c:pt>
                <c:pt idx="29">
                  <c:v>Serum tryptase</c:v>
                </c:pt>
                <c:pt idx="30">
                  <c:v>Platelets</c:v>
                </c:pt>
              </c:strCache>
            </c:strRef>
          </c:cat>
          <c:val>
            <c:numRef>
              <c:f>Sheet1!$B$4:$B$34</c:f>
              <c:numCache>
                <c:formatCode>0.00</c:formatCode>
                <c:ptCount val="31"/>
                <c:pt idx="0">
                  <c:v>1.8000200000000001E-2</c:v>
                </c:pt>
                <c:pt idx="1">
                  <c:v>3.8144400000000002E-2</c:v>
                </c:pt>
                <c:pt idx="2">
                  <c:v>7.6732599999999998E-2</c:v>
                </c:pt>
                <c:pt idx="3">
                  <c:v>8.3962899999999993E-2</c:v>
                </c:pt>
                <c:pt idx="4">
                  <c:v>9.9444099999999994E-2</c:v>
                </c:pt>
                <c:pt idx="5">
                  <c:v>0.10162649999999999</c:v>
                </c:pt>
                <c:pt idx="6">
                  <c:v>0.11865580000000001</c:v>
                </c:pt>
                <c:pt idx="7">
                  <c:v>0.1229285</c:v>
                </c:pt>
                <c:pt idx="8">
                  <c:v>0.13150490000000001</c:v>
                </c:pt>
                <c:pt idx="9">
                  <c:v>0.25137140000000002</c:v>
                </c:pt>
                <c:pt idx="10">
                  <c:v>0.34028190000000003</c:v>
                </c:pt>
                <c:pt idx="11">
                  <c:v>0.4073232</c:v>
                </c:pt>
                <c:pt idx="12">
                  <c:v>0.44188769999999999</c:v>
                </c:pt>
                <c:pt idx="13">
                  <c:v>0.50047830000000004</c:v>
                </c:pt>
                <c:pt idx="14">
                  <c:v>0.96035219999999999</c:v>
                </c:pt>
                <c:pt idx="15">
                  <c:v>1.1735777000000001</c:v>
                </c:pt>
                <c:pt idx="16">
                  <c:v>1.3210751000000001</c:v>
                </c:pt>
                <c:pt idx="17">
                  <c:v>1.4259826</c:v>
                </c:pt>
                <c:pt idx="18">
                  <c:v>2.1215956</c:v>
                </c:pt>
                <c:pt idx="19">
                  <c:v>2.1964416</c:v>
                </c:pt>
                <c:pt idx="20">
                  <c:v>2.2264059999999999</c:v>
                </c:pt>
                <c:pt idx="21">
                  <c:v>2.2876471999999999</c:v>
                </c:pt>
                <c:pt idx="22">
                  <c:v>2.5143608999999998</c:v>
                </c:pt>
                <c:pt idx="23">
                  <c:v>3.6544007999999999</c:v>
                </c:pt>
                <c:pt idx="24">
                  <c:v>4.1462319000000001</c:v>
                </c:pt>
                <c:pt idx="25">
                  <c:v>4.6167731999999999</c:v>
                </c:pt>
                <c:pt idx="26">
                  <c:v>6.9077302999999999</c:v>
                </c:pt>
                <c:pt idx="27">
                  <c:v>8.4377759999999995</c:v>
                </c:pt>
                <c:pt idx="28">
                  <c:v>8.8379876999999993</c:v>
                </c:pt>
                <c:pt idx="29">
                  <c:v>9.5659949999999991</c:v>
                </c:pt>
                <c:pt idx="30">
                  <c:v>12.4282784</c:v>
                </c:pt>
              </c:numCache>
            </c:numRef>
          </c:val>
          <c:extLst>
            <c:ext xmlns:c16="http://schemas.microsoft.com/office/drawing/2014/chart" uri="{C3380CC4-5D6E-409C-BE32-E72D297353CC}">
              <c16:uniqueId val="{00000000-B12E-4F88-8100-0521244AE622}"/>
            </c:ext>
          </c:extLst>
        </c:ser>
        <c:dLbls>
          <c:showLegendKey val="0"/>
          <c:showVal val="0"/>
          <c:showCatName val="0"/>
          <c:showSerName val="0"/>
          <c:showPercent val="0"/>
          <c:showBubbleSize val="0"/>
        </c:dLbls>
        <c:gapWidth val="21"/>
        <c:overlap val="50"/>
        <c:axId val="80905264"/>
        <c:axId val="1255657072"/>
      </c:barChart>
      <c:catAx>
        <c:axId val="8090526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55657072"/>
        <c:crosses val="autoZero"/>
        <c:auto val="1"/>
        <c:lblAlgn val="ctr"/>
        <c:lblOffset val="100"/>
        <c:noMultiLvlLbl val="0"/>
      </c:catAx>
      <c:valAx>
        <c:axId val="1255657072"/>
        <c:scaling>
          <c:orientation val="minMax"/>
          <c:max val="14"/>
          <c:min val="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rgbClr val="0E2841"/>
                    </a:solidFill>
                    <a:latin typeface="+mn-lt"/>
                    <a:ea typeface="+mn-ea"/>
                    <a:cs typeface="+mn-cs"/>
                  </a:defRPr>
                </a:pPr>
                <a:r>
                  <a:rPr lang="en-US" b="0">
                    <a:solidFill>
                      <a:srgbClr val="0E2841"/>
                    </a:solidFill>
                  </a:rPr>
                  <a:t>Importance</a:t>
                </a:r>
              </a:p>
            </c:rich>
          </c:tx>
          <c:overlay val="0"/>
          <c:spPr>
            <a:noFill/>
            <a:ln>
              <a:noFill/>
            </a:ln>
            <a:effectLst/>
          </c:spPr>
          <c:txPr>
            <a:bodyPr rot="0" spcFirstLastPara="1" vertOverflow="ellipsis" vert="horz" wrap="square" anchor="ctr" anchorCtr="1"/>
            <a:lstStyle/>
            <a:p>
              <a:pPr>
                <a:defRPr sz="1000" b="0" i="0" u="none" strike="noStrike" kern="1200" baseline="0">
                  <a:solidFill>
                    <a:srgbClr val="0E2841"/>
                  </a:solidFill>
                  <a:latin typeface="+mn-lt"/>
                  <a:ea typeface="+mn-ea"/>
                  <a:cs typeface="+mn-cs"/>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0526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0.07439</cdr:x>
      <cdr:y>0.86016</cdr:y>
    </cdr:from>
    <cdr:to>
      <cdr:x>0.12304</cdr:x>
      <cdr:y>0.88283</cdr:y>
    </cdr:to>
    <cdr:sp macro="" textlink="">
      <cdr:nvSpPr>
        <cdr:cNvPr id="2" name="TextBox 8">
          <a:extLst xmlns:a="http://schemas.openxmlformats.org/drawingml/2006/main">
            <a:ext uri="{FF2B5EF4-FFF2-40B4-BE49-F238E27FC236}">
              <a16:creationId xmlns:a16="http://schemas.microsoft.com/office/drawing/2014/main" id="{BD455129-3181-950E-2CC1-298D8270BEE0}"/>
            </a:ext>
          </a:extLst>
        </cdr:cNvPr>
        <cdr:cNvSpPr txBox="1"/>
      </cdr:nvSpPr>
      <cdr:spPr>
        <a:xfrm xmlns:a="http://schemas.openxmlformats.org/drawingml/2006/main">
          <a:off x="465080" y="4087851"/>
          <a:ext cx="304114" cy="107722"/>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700" i="1" dirty="0"/>
            <a:t>EZH2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65917-993E-44E6-86F1-B65328E792D0}"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BD507-11B2-44D3-BD80-B98661F0AE0A}" type="slidenum">
              <a:rPr lang="en-US" smtClean="0"/>
              <a:t>‹#›</a:t>
            </a:fld>
            <a:endParaRPr lang="en-US"/>
          </a:p>
        </p:txBody>
      </p:sp>
    </p:spTree>
    <p:extLst>
      <p:ext uri="{BB962C8B-B14F-4D97-AF65-F5344CB8AC3E}">
        <p14:creationId xmlns:p14="http://schemas.microsoft.com/office/powerpoint/2010/main" val="264561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BD507-11B2-44D3-BD80-B98661F0AE0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970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Model 1 misclassified 31/441 patients. Of these, 14 were clinically diagnosed by expert review</a:t>
            </a:r>
            <a:r>
              <a:rPr lang="en-GB" sz="1200" baseline="30000"/>
              <a:t>a</a:t>
            </a:r>
            <a:r>
              <a:rPr lang="en-GB" sz="1200"/>
              <a:t> with ISM and 17 with AdvSM</a:t>
            </a:r>
          </a:p>
          <a:p>
            <a:r>
              <a:rPr lang="en-GB" sz="1200"/>
              <a:t>Model 2 misclassified 33/441 patients. Of these, 12 were clinically diagnosed by expert review</a:t>
            </a:r>
            <a:r>
              <a:rPr lang="en-GB" sz="1200" baseline="30000"/>
              <a:t>a</a:t>
            </a:r>
            <a:r>
              <a:rPr lang="en-GB" sz="1200"/>
              <a:t> with ISM and 21 with AdvSM</a:t>
            </a:r>
            <a:endParaRPr lang="en-US" sz="1200"/>
          </a:p>
          <a:p>
            <a:endParaRPr lang="en-US"/>
          </a:p>
        </p:txBody>
      </p:sp>
      <p:sp>
        <p:nvSpPr>
          <p:cNvPr id="4" name="Slide Number Placeholder 3"/>
          <p:cNvSpPr>
            <a:spLocks noGrp="1"/>
          </p:cNvSpPr>
          <p:nvPr>
            <p:ph type="sldNum" sz="quarter" idx="5"/>
          </p:nvPr>
        </p:nvSpPr>
        <p:spPr/>
        <p:txBody>
          <a:bodyPr/>
          <a:lstStyle/>
          <a:p>
            <a:fld id="{796BD507-11B2-44D3-BD80-B98661F0AE0A}" type="slidenum">
              <a:rPr lang="en-US" smtClean="0"/>
              <a:t>11</a:t>
            </a:fld>
            <a:endParaRPr lang="en-US"/>
          </a:p>
        </p:txBody>
      </p:sp>
    </p:spTree>
    <p:extLst>
      <p:ext uri="{BB962C8B-B14F-4D97-AF65-F5344CB8AC3E}">
        <p14:creationId xmlns:p14="http://schemas.microsoft.com/office/powerpoint/2010/main" val="121818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BD507-11B2-44D3-BD80-B98661F0AE0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5747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treatment approach to ISM and AdvSM differs. For example,</a:t>
            </a:r>
            <a:r>
              <a:rPr lang="en-GB" sz="1200"/>
              <a:t> the starting dose of avapritinib in ISM is 25mg and 200mg in AdvSM</a:t>
            </a:r>
            <a:endParaRPr lang="en-US"/>
          </a:p>
        </p:txBody>
      </p:sp>
      <p:sp>
        <p:nvSpPr>
          <p:cNvPr id="4" name="Slide Number Placeholder 3"/>
          <p:cNvSpPr>
            <a:spLocks noGrp="1"/>
          </p:cNvSpPr>
          <p:nvPr>
            <p:ph type="sldNum" sz="quarter" idx="5"/>
          </p:nvPr>
        </p:nvSpPr>
        <p:spPr/>
        <p:txBody>
          <a:bodyPr/>
          <a:lstStyle/>
          <a:p>
            <a:fld id="{796BD507-11B2-44D3-BD80-B98661F0AE0A}" type="slidenum">
              <a:rPr lang="en-US" smtClean="0"/>
              <a:t>15</a:t>
            </a:fld>
            <a:endParaRPr lang="en-US"/>
          </a:p>
        </p:txBody>
      </p:sp>
    </p:spTree>
    <p:extLst>
      <p:ext uri="{BB962C8B-B14F-4D97-AF65-F5344CB8AC3E}">
        <p14:creationId xmlns:p14="http://schemas.microsoft.com/office/powerpoint/2010/main" val="49839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treatment approach to ISM and </a:t>
            </a:r>
            <a:r>
              <a:rPr lang="en-US" dirty="0" err="1"/>
              <a:t>AdvSM</a:t>
            </a:r>
            <a:r>
              <a:rPr lang="en-US" dirty="0"/>
              <a:t> differs. For example,</a:t>
            </a:r>
            <a:r>
              <a:rPr lang="en-GB" sz="1200" dirty="0"/>
              <a:t> the starting dose of avapritinib in ISM is 25mg and 200mg in </a:t>
            </a:r>
            <a:r>
              <a:rPr lang="en-GB" sz="1200" dirty="0" err="1"/>
              <a:t>AdvSM</a:t>
            </a:r>
            <a:endParaRPr lang="en-GB" sz="1200" dirty="0"/>
          </a:p>
          <a:p>
            <a:endParaRPr lang="en-GB" sz="1200" dirty="0"/>
          </a:p>
          <a:p>
            <a:r>
              <a:rPr lang="en-GB" sz="1200" dirty="0">
                <a:latin typeface="Arial" panose="020B0604020202020204" pitchFamily="34" charset="0"/>
                <a:cs typeface="Arial" panose="020B0604020202020204" pitchFamily="34" charset="0"/>
              </a:rPr>
              <a:t>Unfortunately, </a:t>
            </a:r>
            <a:r>
              <a:rPr lang="en-GB" sz="1200" dirty="0" err="1">
                <a:latin typeface="Arial" panose="020B0604020202020204" pitchFamily="34" charset="0"/>
                <a:cs typeface="Arial" panose="020B0604020202020204" pitchFamily="34" charset="0"/>
              </a:rPr>
              <a:t>smoldering</a:t>
            </a:r>
            <a:r>
              <a:rPr lang="en-GB" sz="1200" dirty="0">
                <a:latin typeface="Arial" panose="020B0604020202020204" pitchFamily="34" charset="0"/>
                <a:cs typeface="Arial" panose="020B0604020202020204" pitchFamily="34" charset="0"/>
              </a:rPr>
              <a:t> SM (SSM) cannot be identified by the current model</a:t>
            </a:r>
            <a:endParaRPr lang="en-US" dirty="0"/>
          </a:p>
        </p:txBody>
      </p:sp>
      <p:sp>
        <p:nvSpPr>
          <p:cNvPr id="4" name="Slide Number Placeholder 3"/>
          <p:cNvSpPr>
            <a:spLocks noGrp="1"/>
          </p:cNvSpPr>
          <p:nvPr>
            <p:ph type="sldNum" sz="quarter" idx="5"/>
          </p:nvPr>
        </p:nvSpPr>
        <p:spPr/>
        <p:txBody>
          <a:bodyPr/>
          <a:lstStyle/>
          <a:p>
            <a:fld id="{796BD507-11B2-44D3-BD80-B98661F0AE0A}" type="slidenum">
              <a:rPr lang="en-US" smtClean="0"/>
              <a:t>16</a:t>
            </a:fld>
            <a:endParaRPr lang="en-US"/>
          </a:p>
        </p:txBody>
      </p:sp>
    </p:spTree>
    <p:extLst>
      <p:ext uri="{BB962C8B-B14F-4D97-AF65-F5344CB8AC3E}">
        <p14:creationId xmlns:p14="http://schemas.microsoft.com/office/powerpoint/2010/main" val="253512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BD507-11B2-44D3-BD80-B98661F0AE0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393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200000"/>
              </a:lnSpc>
              <a:buFont typeface="Symbol" panose="05050102010706020507" pitchFamily="18"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Baseline characteristics were collected from patients (N=441) enrolled in EXPLORER (N=83), PATHFINDER (N=107), and PIONEER (N=251)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200000"/>
              </a:lnSpc>
              <a:buFont typeface="Symbol" panose="05050102010706020507" pitchFamily="18"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Diagnoses of ISM and AdvSM were determined at trial enrollment by expert review according to WHO 2016 diagnostic criteria</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200000"/>
              </a:lnSpc>
              <a:buFont typeface="Symbol" panose="05050102010706020507" pitchFamily="18"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A random forest algorithm was used to identify which parameters were independently predictive of ISM </a:t>
            </a:r>
            <a:r>
              <a:rPr lang="en-GB" sz="1200" i="1">
                <a:effectLst/>
                <a:latin typeface="Arial" panose="020B0604020202020204" pitchFamily="34" charset="0"/>
                <a:ea typeface="Times New Roman" panose="02020603050405020304" pitchFamily="18" charset="0"/>
                <a:cs typeface="Times New Roman" panose="02020603050405020304" pitchFamily="18" charset="0"/>
              </a:rPr>
              <a:t>versus</a:t>
            </a:r>
            <a:r>
              <a:rPr lang="en-US" sz="1200">
                <a:effectLst/>
                <a:latin typeface="Arial" panose="020B0604020202020204" pitchFamily="34" charset="0"/>
                <a:ea typeface="Times New Roman" panose="02020603050405020304" pitchFamily="18" charset="0"/>
                <a:cs typeface="Times New Roman" panose="02020603050405020304" pitchFamily="18" charset="0"/>
              </a:rPr>
              <a:t> AdvSM status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200000"/>
              </a:lnSpc>
              <a:buFont typeface="Symbol" panose="05050102010706020507" pitchFamily="18" charset="2"/>
              <a:buChar char=""/>
            </a:pPr>
            <a:r>
              <a:rPr lang="en-GB" sz="800">
                <a:effectLst/>
                <a:latin typeface="Arial" panose="020B0604020202020204" pitchFamily="34" charset="0"/>
                <a:ea typeface="Times New Roman" panose="02020603050405020304" pitchFamily="18" charset="0"/>
                <a:cs typeface="Times New Roman" panose="02020603050405020304" pitchFamily="18" charset="0"/>
              </a:rPr>
              <a:t>The most important variables were then used in stepwise logistic regression to build the final models using the training cohort, which consisted of 60% of the dataset (N=441), while the remaining 40% was reserved for testing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200000"/>
              </a:lnSpc>
              <a:spcAft>
                <a:spcPts val="1200"/>
              </a:spcAft>
              <a:buFont typeface="Symbol" panose="05050102010706020507" pitchFamily="18"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Following model development, </a:t>
            </a: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model was applied to an independent validation sample of patients with SM from </a:t>
            </a:r>
            <a:r>
              <a:rPr lang="en-US" sz="120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the</a:t>
            </a: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Times New Roman" panose="02020603050405020304" pitchFamily="18" charset="0"/>
                <a:cs typeface="Times New Roman" panose="02020603050405020304" pitchFamily="18" charset="0"/>
              </a:rPr>
              <a:t>Dana-Farber Cancer Institute</a:t>
            </a: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(N=XX)</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1200"/>
              </a:spcAft>
            </a:pPr>
            <a:r>
              <a:rPr lang="en-GB" sz="800">
                <a:effectLst/>
                <a:latin typeface="Arial" panose="020B0604020202020204" pitchFamily="34" charset="0"/>
                <a:ea typeface="Times New Roman" panose="02020603050405020304" pitchFamily="18" charset="0"/>
                <a:cs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796BD507-11B2-44D3-BD80-B98661F0AE0A}" type="slidenum">
              <a:rPr lang="en-US" smtClean="0"/>
              <a:t>4</a:t>
            </a:fld>
            <a:endParaRPr lang="en-US"/>
          </a:p>
        </p:txBody>
      </p:sp>
    </p:spTree>
    <p:extLst>
      <p:ext uri="{BB962C8B-B14F-4D97-AF65-F5344CB8AC3E}">
        <p14:creationId xmlns:p14="http://schemas.microsoft.com/office/powerpoint/2010/main" val="289006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200000"/>
              </a:lnSpc>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796BD507-11B2-44D3-BD80-B98661F0AE0A}" type="slidenum">
              <a:rPr lang="en-US" smtClean="0"/>
              <a:t>5</a:t>
            </a:fld>
            <a:endParaRPr lang="en-US"/>
          </a:p>
        </p:txBody>
      </p:sp>
    </p:spTree>
    <p:extLst>
      <p:ext uri="{BB962C8B-B14F-4D97-AF65-F5344CB8AC3E}">
        <p14:creationId xmlns:p14="http://schemas.microsoft.com/office/powerpoint/2010/main" val="235783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200000"/>
              </a:lnSpc>
              <a:buFont typeface="Symbol" panose="05050102010706020507" pitchFamily="18" charset="2"/>
              <a:buChar char=""/>
            </a:pPr>
            <a:endParaRPr lang="en-US"/>
          </a:p>
        </p:txBody>
      </p:sp>
      <p:sp>
        <p:nvSpPr>
          <p:cNvPr id="4" name="Slide Number Placeholder 3"/>
          <p:cNvSpPr>
            <a:spLocks noGrp="1"/>
          </p:cNvSpPr>
          <p:nvPr>
            <p:ph type="sldNum" sz="quarter" idx="5"/>
          </p:nvPr>
        </p:nvSpPr>
        <p:spPr/>
        <p:txBody>
          <a:bodyPr/>
          <a:lstStyle/>
          <a:p>
            <a:fld id="{796BD507-11B2-44D3-BD80-B98661F0AE0A}" type="slidenum">
              <a:rPr lang="en-US" smtClean="0"/>
              <a:t>6</a:t>
            </a:fld>
            <a:endParaRPr lang="en-US"/>
          </a:p>
        </p:txBody>
      </p:sp>
    </p:spTree>
    <p:extLst>
      <p:ext uri="{BB962C8B-B14F-4D97-AF65-F5344CB8AC3E}">
        <p14:creationId xmlns:p14="http://schemas.microsoft.com/office/powerpoint/2010/main" val="290262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200000"/>
              </a:lnSpc>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796BD507-11B2-44D3-BD80-B98661F0AE0A}" type="slidenum">
              <a:rPr lang="en-US" smtClean="0"/>
              <a:t>7</a:t>
            </a:fld>
            <a:endParaRPr lang="en-US"/>
          </a:p>
        </p:txBody>
      </p:sp>
    </p:spTree>
    <p:extLst>
      <p:ext uri="{BB962C8B-B14F-4D97-AF65-F5344CB8AC3E}">
        <p14:creationId xmlns:p14="http://schemas.microsoft.com/office/powerpoint/2010/main" val="157867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BD507-11B2-44D3-BD80-B98661F0AE0A}" type="slidenum">
              <a:rPr lang="en-US" smtClean="0"/>
              <a:t>8</a:t>
            </a:fld>
            <a:endParaRPr lang="en-US"/>
          </a:p>
        </p:txBody>
      </p:sp>
    </p:spTree>
    <p:extLst>
      <p:ext uri="{BB962C8B-B14F-4D97-AF65-F5344CB8AC3E}">
        <p14:creationId xmlns:p14="http://schemas.microsoft.com/office/powerpoint/2010/main" val="24408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BD507-11B2-44D3-BD80-B98661F0AE0A}" type="slidenum">
              <a:rPr lang="en-US" smtClean="0"/>
              <a:t>9</a:t>
            </a:fld>
            <a:endParaRPr lang="en-US"/>
          </a:p>
        </p:txBody>
      </p:sp>
    </p:spTree>
    <p:extLst>
      <p:ext uri="{BB962C8B-B14F-4D97-AF65-F5344CB8AC3E}">
        <p14:creationId xmlns:p14="http://schemas.microsoft.com/office/powerpoint/2010/main" val="137130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BD507-11B2-44D3-BD80-B98661F0AE0A}" type="slidenum">
              <a:rPr lang="en-US" smtClean="0"/>
              <a:t>10</a:t>
            </a:fld>
            <a:endParaRPr lang="en-US"/>
          </a:p>
        </p:txBody>
      </p:sp>
    </p:spTree>
    <p:extLst>
      <p:ext uri="{BB962C8B-B14F-4D97-AF65-F5344CB8AC3E}">
        <p14:creationId xmlns:p14="http://schemas.microsoft.com/office/powerpoint/2010/main" val="3020248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Master">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42352A1C-74BF-584C-B957-2B19CF5E5BF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92" r="523"/>
          <a:stretch/>
        </p:blipFill>
        <p:spPr>
          <a:xfrm>
            <a:off x="-1" y="-2515"/>
            <a:ext cx="12192001" cy="6860515"/>
          </a:xfrm>
          <a:prstGeom prst="rect">
            <a:avLst/>
          </a:prstGeom>
        </p:spPr>
      </p:pic>
      <p:sp>
        <p:nvSpPr>
          <p:cNvPr id="7" name="Rectangle 6">
            <a:extLst>
              <a:ext uri="{FF2B5EF4-FFF2-40B4-BE49-F238E27FC236}">
                <a16:creationId xmlns:a16="http://schemas.microsoft.com/office/drawing/2014/main" id="{85FC8E27-7664-3F4F-A9B9-BA2711CE64FD}"/>
              </a:ext>
            </a:extLst>
          </p:cNvPr>
          <p:cNvSpPr/>
          <p:nvPr userDrawn="1"/>
        </p:nvSpPr>
        <p:spPr>
          <a:xfrm>
            <a:off x="0" y="-2515"/>
            <a:ext cx="12192000" cy="6860515"/>
          </a:xfrm>
          <a:prstGeom prst="rect">
            <a:avLst/>
          </a:prstGeom>
          <a:solidFill>
            <a:srgbClr val="00263D">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9" name="Title 8"/>
          <p:cNvSpPr>
            <a:spLocks noGrp="1"/>
          </p:cNvSpPr>
          <p:nvPr>
            <p:ph type="title" hasCustomPrompt="1"/>
          </p:nvPr>
        </p:nvSpPr>
        <p:spPr>
          <a:xfrm>
            <a:off x="2103851" y="2025407"/>
            <a:ext cx="6369528" cy="1637428"/>
          </a:xfrm>
          <a:prstGeom prst="rect">
            <a:avLst/>
          </a:prstGeom>
        </p:spPr>
        <p:txBody>
          <a:bodyPr vert="horz" lIns="72000" tIns="0">
            <a:normAutofit/>
          </a:bodyPr>
          <a:lstStyle>
            <a:lvl1pPr algn="l">
              <a:lnSpc>
                <a:spcPct val="100000"/>
              </a:lnSpc>
              <a:defRPr sz="3733" b="1" baseline="0">
                <a:solidFill>
                  <a:schemeClr val="bg1"/>
                </a:solidFill>
                <a:latin typeface="+mn-lt"/>
                <a:cs typeface="Arial" pitchFamily="34" charset="0"/>
              </a:defRPr>
            </a:lvl1pPr>
          </a:lstStyle>
          <a:p>
            <a:r>
              <a:rPr lang="en-GB" noProof="0"/>
              <a:t>Click to add presentation title</a:t>
            </a:r>
          </a:p>
        </p:txBody>
      </p:sp>
      <p:sp>
        <p:nvSpPr>
          <p:cNvPr id="10" name="Text Placeholder 29"/>
          <p:cNvSpPr>
            <a:spLocks noGrp="1"/>
          </p:cNvSpPr>
          <p:nvPr>
            <p:ph type="body" sz="quarter" idx="11" hasCustomPrompt="1"/>
          </p:nvPr>
        </p:nvSpPr>
        <p:spPr>
          <a:xfrm>
            <a:off x="2103847" y="3883718"/>
            <a:ext cx="7965048" cy="502766"/>
          </a:xfrm>
          <a:prstGeom prst="rect">
            <a:avLst/>
          </a:prstGeom>
        </p:spPr>
        <p:txBody>
          <a:bodyPr vert="horz" wrap="square" lIns="72000" anchor="ctr" anchorCtr="0">
            <a:spAutoFit/>
          </a:bodyPr>
          <a:lstStyle>
            <a:lvl1pPr marL="0" indent="0">
              <a:lnSpc>
                <a:spcPct val="100000"/>
              </a:lnSpc>
              <a:spcBef>
                <a:spcPts val="0"/>
              </a:spcBef>
              <a:buNone/>
              <a:defRPr sz="2667" b="1">
                <a:solidFill>
                  <a:schemeClr val="bg1"/>
                </a:solidFill>
                <a:latin typeface="+mn-lt"/>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03847" y="4471303"/>
            <a:ext cx="7965048" cy="941484"/>
          </a:xfrm>
          <a:prstGeom prst="rect">
            <a:avLst/>
          </a:prstGeom>
        </p:spPr>
        <p:txBody>
          <a:bodyPr vert="horz" wrap="square" lIns="72000" anchor="t" anchorCtr="0">
            <a:noAutofit/>
          </a:bodyPr>
          <a:lstStyle>
            <a:lvl1pPr marL="0" indent="0">
              <a:lnSpc>
                <a:spcPct val="100000"/>
              </a:lnSpc>
              <a:spcBef>
                <a:spcPts val="0"/>
              </a:spcBef>
              <a:buNone/>
              <a:defRPr sz="1867">
                <a:solidFill>
                  <a:schemeClr val="bg1"/>
                </a:solidFill>
                <a:latin typeface="+mn-lt"/>
                <a:cs typeface="Arial" pitchFamily="34" charset="0"/>
              </a:defRPr>
            </a:lvl1pPr>
          </a:lstStyle>
          <a:p>
            <a:pPr lvl="0"/>
            <a:r>
              <a:rPr lang="en-GB" noProof="0"/>
              <a:t>Click to add event title</a:t>
            </a:r>
          </a:p>
        </p:txBody>
      </p:sp>
      <p:grpSp>
        <p:nvGrpSpPr>
          <p:cNvPr id="4" name="Group 3">
            <a:extLst>
              <a:ext uri="{FF2B5EF4-FFF2-40B4-BE49-F238E27FC236}">
                <a16:creationId xmlns:a16="http://schemas.microsoft.com/office/drawing/2014/main" id="{262F0D6A-8A96-3D42-9E5A-6800451A75D5}"/>
              </a:ext>
            </a:extLst>
          </p:cNvPr>
          <p:cNvGrpSpPr/>
          <p:nvPr userDrawn="1"/>
        </p:nvGrpSpPr>
        <p:grpSpPr>
          <a:xfrm>
            <a:off x="115470" y="2277488"/>
            <a:ext cx="1882817" cy="187200"/>
            <a:chOff x="86599" y="1708116"/>
            <a:chExt cx="1412113" cy="140400"/>
          </a:xfrm>
        </p:grpSpPr>
        <p:sp>
          <p:nvSpPr>
            <p:cNvPr id="13" name="Oval 12">
              <a:extLst>
                <a:ext uri="{FF2B5EF4-FFF2-40B4-BE49-F238E27FC236}">
                  <a16:creationId xmlns:a16="http://schemas.microsoft.com/office/drawing/2014/main" id="{2C023E04-7911-824B-9BBB-242A7DD508F3}"/>
                </a:ext>
              </a:extLst>
            </p:cNvPr>
            <p:cNvSpPr/>
            <p:nvPr userDrawn="1"/>
          </p:nvSpPr>
          <p:spPr>
            <a:xfrm>
              <a:off x="86599" y="1708116"/>
              <a:ext cx="142169" cy="140400"/>
            </a:xfrm>
            <a:prstGeom prst="ellipse">
              <a:avLst/>
            </a:prstGeom>
            <a:solidFill>
              <a:srgbClr val="B7D37C"/>
            </a:solidFill>
            <a:ln w="10761" cap="flat">
              <a:noFill/>
              <a:prstDash val="solid"/>
              <a:miter/>
            </a:ln>
          </p:spPr>
          <p:txBody>
            <a:bodyPr rtlCol="0" anchor="ctr"/>
            <a:lstStyle/>
            <a:p>
              <a:endParaRPr lang="en-GB" sz="2400"/>
            </a:p>
          </p:txBody>
        </p:sp>
        <p:sp>
          <p:nvSpPr>
            <p:cNvPr id="14" name="Oval 13">
              <a:extLst>
                <a:ext uri="{FF2B5EF4-FFF2-40B4-BE49-F238E27FC236}">
                  <a16:creationId xmlns:a16="http://schemas.microsoft.com/office/drawing/2014/main" id="{46946C61-8E57-2047-9768-4A5C9478AC5C}"/>
                </a:ext>
              </a:extLst>
            </p:cNvPr>
            <p:cNvSpPr/>
            <p:nvPr userDrawn="1"/>
          </p:nvSpPr>
          <p:spPr>
            <a:xfrm>
              <a:off x="279941" y="1709916"/>
              <a:ext cx="136784" cy="136800"/>
            </a:xfrm>
            <a:prstGeom prst="ellipse">
              <a:avLst/>
            </a:prstGeom>
            <a:solidFill>
              <a:srgbClr val="B7D37C"/>
            </a:solidFill>
            <a:ln w="10761" cap="flat">
              <a:noFill/>
              <a:prstDash val="solid"/>
              <a:miter/>
            </a:ln>
          </p:spPr>
          <p:txBody>
            <a:bodyPr rtlCol="0" anchor="ctr"/>
            <a:lstStyle/>
            <a:p>
              <a:endParaRPr lang="en-GB" sz="2400"/>
            </a:p>
          </p:txBody>
        </p:sp>
        <p:sp>
          <p:nvSpPr>
            <p:cNvPr id="15" name="Oval 14">
              <a:extLst>
                <a:ext uri="{FF2B5EF4-FFF2-40B4-BE49-F238E27FC236}">
                  <a16:creationId xmlns:a16="http://schemas.microsoft.com/office/drawing/2014/main" id="{AC85AC12-ECB4-2A45-938D-5A08D65CEDCE}"/>
                </a:ext>
              </a:extLst>
            </p:cNvPr>
            <p:cNvSpPr/>
            <p:nvPr userDrawn="1"/>
          </p:nvSpPr>
          <p:spPr>
            <a:xfrm>
              <a:off x="467898" y="1713516"/>
              <a:ext cx="131399" cy="129600"/>
            </a:xfrm>
            <a:prstGeom prst="ellipse">
              <a:avLst/>
            </a:prstGeom>
            <a:solidFill>
              <a:srgbClr val="B7D37C"/>
            </a:solidFill>
            <a:ln w="10761" cap="flat">
              <a:noFill/>
              <a:prstDash val="solid"/>
              <a:miter/>
            </a:ln>
          </p:spPr>
          <p:txBody>
            <a:bodyPr rtlCol="0" anchor="ctr"/>
            <a:lstStyle/>
            <a:p>
              <a:endParaRPr lang="en-GB" sz="2400"/>
            </a:p>
          </p:txBody>
        </p:sp>
        <p:sp>
          <p:nvSpPr>
            <p:cNvPr id="16" name="Oval 15">
              <a:extLst>
                <a:ext uri="{FF2B5EF4-FFF2-40B4-BE49-F238E27FC236}">
                  <a16:creationId xmlns:a16="http://schemas.microsoft.com/office/drawing/2014/main" id="{842D1F0D-65A1-5847-BB4E-1AD8CD92FD81}"/>
                </a:ext>
              </a:extLst>
            </p:cNvPr>
            <p:cNvSpPr/>
            <p:nvPr userDrawn="1"/>
          </p:nvSpPr>
          <p:spPr>
            <a:xfrm>
              <a:off x="650470" y="1717116"/>
              <a:ext cx="124075" cy="122400"/>
            </a:xfrm>
            <a:prstGeom prst="ellipse">
              <a:avLst/>
            </a:prstGeom>
            <a:solidFill>
              <a:srgbClr val="B7D37C"/>
            </a:solidFill>
            <a:ln w="10761" cap="flat">
              <a:noFill/>
              <a:prstDash val="solid"/>
              <a:miter/>
            </a:ln>
          </p:spPr>
          <p:txBody>
            <a:bodyPr rtlCol="0" anchor="ctr"/>
            <a:lstStyle/>
            <a:p>
              <a:endParaRPr lang="en-GB" sz="2400"/>
            </a:p>
          </p:txBody>
        </p:sp>
        <p:sp>
          <p:nvSpPr>
            <p:cNvPr id="17" name="Oval 16">
              <a:extLst>
                <a:ext uri="{FF2B5EF4-FFF2-40B4-BE49-F238E27FC236}">
                  <a16:creationId xmlns:a16="http://schemas.microsoft.com/office/drawing/2014/main" id="{EFF0B60A-C45C-6C49-A094-9A1E754C5709}"/>
                </a:ext>
              </a:extLst>
            </p:cNvPr>
            <p:cNvSpPr/>
            <p:nvPr userDrawn="1"/>
          </p:nvSpPr>
          <p:spPr>
            <a:xfrm>
              <a:off x="825718" y="1720716"/>
              <a:ext cx="115028" cy="115200"/>
            </a:xfrm>
            <a:prstGeom prst="ellipse">
              <a:avLst/>
            </a:prstGeom>
            <a:solidFill>
              <a:srgbClr val="B7D37C"/>
            </a:solidFill>
            <a:ln w="10761" cap="flat">
              <a:noFill/>
              <a:prstDash val="solid"/>
              <a:miter/>
            </a:ln>
          </p:spPr>
          <p:txBody>
            <a:bodyPr rtlCol="0" anchor="ctr"/>
            <a:lstStyle/>
            <a:p>
              <a:endParaRPr lang="en-GB" sz="2400"/>
            </a:p>
          </p:txBody>
        </p:sp>
        <p:sp>
          <p:nvSpPr>
            <p:cNvPr id="18" name="Oval 17">
              <a:extLst>
                <a:ext uri="{FF2B5EF4-FFF2-40B4-BE49-F238E27FC236}">
                  <a16:creationId xmlns:a16="http://schemas.microsoft.com/office/drawing/2014/main" id="{06F6B443-C5FB-1641-9727-D5ECA843274A}"/>
                </a:ext>
              </a:extLst>
            </p:cNvPr>
            <p:cNvSpPr/>
            <p:nvPr userDrawn="1"/>
          </p:nvSpPr>
          <p:spPr>
            <a:xfrm>
              <a:off x="991919" y="1726116"/>
              <a:ext cx="105121" cy="104400"/>
            </a:xfrm>
            <a:prstGeom prst="ellipse">
              <a:avLst/>
            </a:prstGeom>
            <a:solidFill>
              <a:srgbClr val="B7D37C"/>
            </a:solidFill>
            <a:ln w="10761" cap="flat">
              <a:noFill/>
              <a:prstDash val="solid"/>
              <a:miter/>
            </a:ln>
          </p:spPr>
          <p:txBody>
            <a:bodyPr rtlCol="0" anchor="ctr"/>
            <a:lstStyle/>
            <a:p>
              <a:endParaRPr lang="en-GB" sz="2400"/>
            </a:p>
          </p:txBody>
        </p:sp>
        <p:sp>
          <p:nvSpPr>
            <p:cNvPr id="19" name="Oval 18">
              <a:extLst>
                <a:ext uri="{FF2B5EF4-FFF2-40B4-BE49-F238E27FC236}">
                  <a16:creationId xmlns:a16="http://schemas.microsoft.com/office/drawing/2014/main" id="{DDC89AC5-D36F-BB48-8E3C-286D59ED6CEF}"/>
                </a:ext>
              </a:extLst>
            </p:cNvPr>
            <p:cNvSpPr/>
            <p:nvPr userDrawn="1"/>
          </p:nvSpPr>
          <p:spPr>
            <a:xfrm>
              <a:off x="1148213" y="1731516"/>
              <a:ext cx="94995" cy="93600"/>
            </a:xfrm>
            <a:prstGeom prst="ellipse">
              <a:avLst/>
            </a:prstGeom>
            <a:solidFill>
              <a:srgbClr val="B7D37C"/>
            </a:solidFill>
            <a:ln w="10761" cap="flat">
              <a:noFill/>
              <a:prstDash val="solid"/>
              <a:miter/>
            </a:ln>
          </p:spPr>
          <p:txBody>
            <a:bodyPr rtlCol="0" anchor="ctr"/>
            <a:lstStyle/>
            <a:p>
              <a:endParaRPr lang="en-GB" sz="2400"/>
            </a:p>
          </p:txBody>
        </p:sp>
        <p:sp>
          <p:nvSpPr>
            <p:cNvPr id="20" name="Oval 19">
              <a:extLst>
                <a:ext uri="{FF2B5EF4-FFF2-40B4-BE49-F238E27FC236}">
                  <a16:creationId xmlns:a16="http://schemas.microsoft.com/office/drawing/2014/main" id="{BA1C9120-42E2-E644-A824-039B99A1765F}"/>
                </a:ext>
              </a:extLst>
            </p:cNvPr>
            <p:cNvSpPr/>
            <p:nvPr userDrawn="1"/>
          </p:nvSpPr>
          <p:spPr>
            <a:xfrm>
              <a:off x="1294381" y="1736916"/>
              <a:ext cx="83363" cy="82800"/>
            </a:xfrm>
            <a:prstGeom prst="ellipse">
              <a:avLst/>
            </a:prstGeom>
            <a:solidFill>
              <a:srgbClr val="B7D37C"/>
            </a:solidFill>
            <a:ln w="10761" cap="flat">
              <a:noFill/>
              <a:prstDash val="solid"/>
              <a:miter/>
            </a:ln>
          </p:spPr>
          <p:txBody>
            <a:bodyPr rtlCol="0" anchor="ctr"/>
            <a:lstStyle/>
            <a:p>
              <a:endParaRPr lang="en-GB" sz="2400"/>
            </a:p>
          </p:txBody>
        </p:sp>
        <p:sp>
          <p:nvSpPr>
            <p:cNvPr id="21" name="Oval 20">
              <a:extLst>
                <a:ext uri="{FF2B5EF4-FFF2-40B4-BE49-F238E27FC236}">
                  <a16:creationId xmlns:a16="http://schemas.microsoft.com/office/drawing/2014/main" id="{0ABD22FB-7C6A-CB4E-B172-AB86A6B08553}"/>
                </a:ext>
              </a:extLst>
            </p:cNvPr>
            <p:cNvSpPr/>
            <p:nvPr userDrawn="1"/>
          </p:nvSpPr>
          <p:spPr>
            <a:xfrm>
              <a:off x="1428920" y="1744116"/>
              <a:ext cx="69792" cy="68400"/>
            </a:xfrm>
            <a:prstGeom prst="ellipse">
              <a:avLst/>
            </a:prstGeom>
            <a:solidFill>
              <a:srgbClr val="B7D37C"/>
            </a:solidFill>
            <a:ln w="10761" cap="flat">
              <a:noFill/>
              <a:prstDash val="solid"/>
              <a:miter/>
            </a:ln>
          </p:spPr>
          <p:txBody>
            <a:bodyPr rtlCol="0" anchor="ctr"/>
            <a:lstStyle/>
            <a:p>
              <a:endParaRPr lang="en-GB" sz="2400"/>
            </a:p>
          </p:txBody>
        </p:sp>
      </p:grpSp>
      <p:pic>
        <p:nvPicPr>
          <p:cNvPr id="22" name="Picture 21" descr="Graphical user interface, text&#10;&#10;Description automatically generated with medium confidence">
            <a:extLst>
              <a:ext uri="{FF2B5EF4-FFF2-40B4-BE49-F238E27FC236}">
                <a16:creationId xmlns:a16="http://schemas.microsoft.com/office/drawing/2014/main" id="{E8BBBCAC-E72D-6948-9A2E-685CEF9DD82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275882" y="348285"/>
            <a:ext cx="2501300" cy="1853016"/>
          </a:xfrm>
          <a:prstGeom prst="rect">
            <a:avLst/>
          </a:prstGeom>
        </p:spPr>
      </p:pic>
      <p:pic>
        <p:nvPicPr>
          <p:cNvPr id="8" name="Picture 7" descr="A black and white sign&#10;&#10;Description automatically generated with low confidence">
            <a:extLst>
              <a:ext uri="{FF2B5EF4-FFF2-40B4-BE49-F238E27FC236}">
                <a16:creationId xmlns:a16="http://schemas.microsoft.com/office/drawing/2014/main" id="{8B38EC2C-E0B0-AD4E-A3EF-67F493459BFE}"/>
              </a:ext>
            </a:extLst>
          </p:cNvPr>
          <p:cNvPicPr>
            <a:picLocks noChangeAspect="1"/>
          </p:cNvPicPr>
          <p:nvPr userDrawn="1"/>
        </p:nvPicPr>
        <p:blipFill>
          <a:blip r:embed="rId4"/>
          <a:stretch>
            <a:fillRect/>
          </a:stretch>
        </p:blipFill>
        <p:spPr>
          <a:xfrm>
            <a:off x="752500" y="6073796"/>
            <a:ext cx="1456267" cy="474133"/>
          </a:xfrm>
          <a:prstGeom prst="rect">
            <a:avLst/>
          </a:prstGeom>
        </p:spPr>
      </p:pic>
    </p:spTree>
    <p:extLst>
      <p:ext uri="{BB962C8B-B14F-4D97-AF65-F5344CB8AC3E}">
        <p14:creationId xmlns:p14="http://schemas.microsoft.com/office/powerpoint/2010/main" val="237714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335723" y="159027"/>
            <a:ext cx="10668000" cy="747239"/>
          </a:xfrm>
          <a:prstGeom prst="rect">
            <a:avLst/>
          </a:prstGeom>
        </p:spPr>
        <p:txBody>
          <a:bodyPr vert="horz" lIns="91430" tIns="45715" rIns="91430" bIns="45715" rtlCol="0" anchor="b">
            <a:normAutofit/>
          </a:bodyPr>
          <a:lstStyle/>
          <a:p>
            <a:r>
              <a:rPr lang="en-US"/>
              <a:t>Slide title</a:t>
            </a:r>
          </a:p>
        </p:txBody>
      </p:sp>
      <p:sp>
        <p:nvSpPr>
          <p:cNvPr id="13" name="Footer Placeholder 4"/>
          <p:cNvSpPr>
            <a:spLocks noGrp="1"/>
          </p:cNvSpPr>
          <p:nvPr>
            <p:ph type="ftr" sz="quarter" idx="3"/>
          </p:nvPr>
        </p:nvSpPr>
        <p:spPr>
          <a:xfrm>
            <a:off x="2082801" y="6087044"/>
            <a:ext cx="8089331" cy="501649"/>
          </a:xfrm>
          <a:prstGeom prst="rect">
            <a:avLst/>
          </a:prstGeom>
        </p:spPr>
        <p:txBody>
          <a:bodyPr vert="horz" lIns="91430" tIns="45715" rIns="91430" bIns="45715" rtlCol="0" anchor="ctr"/>
          <a:lstStyle>
            <a:lvl1pPr algn="l">
              <a:defRPr sz="1067" b="0" i="0">
                <a:solidFill>
                  <a:schemeClr val="tx1"/>
                </a:solidFill>
                <a:latin typeface="Helvetica Neue Thin" charset="0"/>
                <a:ea typeface="Helvetica Neue Thin" charset="0"/>
                <a:cs typeface="Helvetica Neue Thin" charset="0"/>
              </a:defRPr>
            </a:lvl1pPr>
          </a:lstStyle>
          <a:p>
            <a:endParaRPr lang="en-US"/>
          </a:p>
        </p:txBody>
      </p:sp>
      <p:sp>
        <p:nvSpPr>
          <p:cNvPr id="5" name="Slide Number Placeholder 5"/>
          <p:cNvSpPr>
            <a:spLocks noGrp="1"/>
          </p:cNvSpPr>
          <p:nvPr>
            <p:ph type="sldNum" sz="quarter" idx="4"/>
          </p:nvPr>
        </p:nvSpPr>
        <p:spPr>
          <a:xfrm>
            <a:off x="11520759" y="6177267"/>
            <a:ext cx="456000" cy="365125"/>
          </a:xfrm>
          <a:prstGeom prst="rect">
            <a:avLst/>
          </a:prstGeom>
        </p:spPr>
        <p:txBody>
          <a:bodyPr vert="horz" lIns="91430" tIns="45715" rIns="91430" bIns="45715" rtlCol="0" anchor="ctr"/>
          <a:lstStyle>
            <a:lvl1pPr algn="ctr">
              <a:defRPr sz="1200" b="1" i="0">
                <a:solidFill>
                  <a:schemeClr val="tx1"/>
                </a:solidFill>
                <a:latin typeface="Arial Narrow"/>
                <a:cs typeface="Arial Narrow"/>
              </a:defRPr>
            </a:lvl1pPr>
          </a:lstStyle>
          <a:p>
            <a:fld id="{54745251-BEF9-3B4C-86C6-4D727BF2075A}" type="slidenum">
              <a:rPr lang="en-US" smtClean="0"/>
              <a:pPr/>
              <a:t>‹#›</a:t>
            </a:fld>
            <a:endParaRPr lang="en-US"/>
          </a:p>
        </p:txBody>
      </p:sp>
    </p:spTree>
    <p:extLst>
      <p:ext uri="{BB962C8B-B14F-4D97-AF65-F5344CB8AC3E}">
        <p14:creationId xmlns:p14="http://schemas.microsoft.com/office/powerpoint/2010/main" val="18211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335723" y="1191706"/>
            <a:ext cx="11413364" cy="447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D13EDA8B-A2C0-7CA3-A8C7-DDA64423B31F}"/>
              </a:ext>
            </a:extLst>
          </p:cNvPr>
          <p:cNvSpPr>
            <a:spLocks noGrp="1"/>
          </p:cNvSpPr>
          <p:nvPr>
            <p:ph type="title"/>
          </p:nvPr>
        </p:nvSpPr>
        <p:spPr>
          <a:xfrm>
            <a:off x="335722" y="292839"/>
            <a:ext cx="11413365" cy="747239"/>
          </a:xfrm>
          <a:prstGeom prst="rect">
            <a:avLst/>
          </a:prstGeom>
        </p:spPr>
        <p:txBody>
          <a:bodyPr vert="horz" lIns="91430" tIns="45715" rIns="91430" bIns="45715" rtlCol="0" anchor="b">
            <a:noAutofit/>
          </a:bodyPr>
          <a:lstStyle/>
          <a:p>
            <a:r>
              <a:rPr lang="en-US"/>
              <a:t>Slide title</a:t>
            </a:r>
          </a:p>
        </p:txBody>
      </p:sp>
      <p:sp>
        <p:nvSpPr>
          <p:cNvPr id="3" name="Footer Placeholder 4">
            <a:extLst>
              <a:ext uri="{FF2B5EF4-FFF2-40B4-BE49-F238E27FC236}">
                <a16:creationId xmlns:a16="http://schemas.microsoft.com/office/drawing/2014/main" id="{935A833A-1A2D-E80D-9F50-0C5DBA75D340}"/>
              </a:ext>
            </a:extLst>
          </p:cNvPr>
          <p:cNvSpPr>
            <a:spLocks noGrp="1"/>
          </p:cNvSpPr>
          <p:nvPr>
            <p:ph type="ftr" sz="quarter" idx="3"/>
          </p:nvPr>
        </p:nvSpPr>
        <p:spPr>
          <a:xfrm>
            <a:off x="355601" y="6023545"/>
            <a:ext cx="11214098" cy="501649"/>
          </a:xfrm>
          <a:prstGeom prst="rect">
            <a:avLst/>
          </a:prstGeom>
        </p:spPr>
        <p:txBody>
          <a:bodyPr vert="horz" lIns="91430" tIns="45715" rIns="91430" bIns="45715" rtlCol="0" anchor="b"/>
          <a:lstStyle>
            <a:lvl1pPr algn="l">
              <a:defRPr sz="1000" b="0" i="0">
                <a:solidFill>
                  <a:schemeClr val="tx1"/>
                </a:solidFill>
                <a:latin typeface="+mn-lt"/>
                <a:ea typeface="Helvetica Neue Thin" charset="0"/>
                <a:cs typeface="Helvetica Neue Thin" charset="0"/>
              </a:defRPr>
            </a:lvl1pPr>
          </a:lstStyle>
          <a:p>
            <a:endParaRPr lang="en-US"/>
          </a:p>
        </p:txBody>
      </p:sp>
    </p:spTree>
    <p:extLst>
      <p:ext uri="{BB962C8B-B14F-4D97-AF65-F5344CB8AC3E}">
        <p14:creationId xmlns:p14="http://schemas.microsoft.com/office/powerpoint/2010/main" val="309119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335723" y="159027"/>
            <a:ext cx="10668000" cy="747239"/>
          </a:xfrm>
          <a:prstGeom prst="rect">
            <a:avLst/>
          </a:prstGeom>
        </p:spPr>
        <p:txBody>
          <a:bodyPr vert="horz" lIns="91430" tIns="45715" rIns="91430" bIns="45715" rtlCol="0" anchor="b">
            <a:normAutofit/>
          </a:bodyPr>
          <a:lstStyle/>
          <a:p>
            <a:r>
              <a:rPr lang="en-US"/>
              <a:t>Slide title</a:t>
            </a:r>
          </a:p>
        </p:txBody>
      </p:sp>
      <p:sp>
        <p:nvSpPr>
          <p:cNvPr id="13" name="Footer Placeholder 4"/>
          <p:cNvSpPr>
            <a:spLocks noGrp="1"/>
          </p:cNvSpPr>
          <p:nvPr>
            <p:ph type="ftr" sz="quarter" idx="3"/>
          </p:nvPr>
        </p:nvSpPr>
        <p:spPr>
          <a:xfrm>
            <a:off x="2082801" y="6087044"/>
            <a:ext cx="8089331" cy="501649"/>
          </a:xfrm>
          <a:prstGeom prst="rect">
            <a:avLst/>
          </a:prstGeom>
        </p:spPr>
        <p:txBody>
          <a:bodyPr vert="horz" lIns="91430" tIns="45715" rIns="91430" bIns="45715" rtlCol="0" anchor="ctr"/>
          <a:lstStyle>
            <a:lvl1pPr algn="l">
              <a:defRPr sz="1067" b="0" i="0">
                <a:solidFill>
                  <a:schemeClr val="tx1"/>
                </a:solidFill>
                <a:latin typeface="Helvetica Neue Thin" charset="0"/>
                <a:ea typeface="Helvetica Neue Thin" charset="0"/>
                <a:cs typeface="Helvetica Neue Thin" charset="0"/>
              </a:defRPr>
            </a:lvl1pPr>
          </a:lstStyle>
          <a:p>
            <a:endParaRPr lang="en-US"/>
          </a:p>
        </p:txBody>
      </p:sp>
      <p:sp>
        <p:nvSpPr>
          <p:cNvPr id="5" name="Slide Number Placeholder 5"/>
          <p:cNvSpPr>
            <a:spLocks noGrp="1"/>
          </p:cNvSpPr>
          <p:nvPr>
            <p:ph type="sldNum" sz="quarter" idx="4"/>
          </p:nvPr>
        </p:nvSpPr>
        <p:spPr>
          <a:xfrm>
            <a:off x="11520759" y="6177267"/>
            <a:ext cx="456000" cy="365125"/>
          </a:xfrm>
          <a:prstGeom prst="rect">
            <a:avLst/>
          </a:prstGeom>
        </p:spPr>
        <p:txBody>
          <a:bodyPr vert="horz" lIns="91430" tIns="45715" rIns="91430" bIns="45715" rtlCol="0" anchor="ctr"/>
          <a:lstStyle>
            <a:lvl1pPr algn="ctr">
              <a:defRPr sz="1200" b="1" i="0">
                <a:solidFill>
                  <a:schemeClr val="tx1"/>
                </a:solidFill>
                <a:latin typeface="Arial Narrow"/>
                <a:cs typeface="Arial Narrow"/>
              </a:defRPr>
            </a:lvl1pPr>
          </a:lstStyle>
          <a:p>
            <a:fld id="{54745251-BEF9-3B4C-86C6-4D727BF2075A}" type="slidenum">
              <a:rPr lang="en-US" smtClean="0"/>
              <a:pPr/>
              <a:t>‹#›</a:t>
            </a:fld>
            <a:endParaRPr lang="en-US"/>
          </a:p>
        </p:txBody>
      </p:sp>
    </p:spTree>
    <p:extLst>
      <p:ext uri="{BB962C8B-B14F-4D97-AF65-F5344CB8AC3E}">
        <p14:creationId xmlns:p14="http://schemas.microsoft.com/office/powerpoint/2010/main" val="428658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1D76A-CAE0-0D16-EBF9-37F8113B4964}"/>
              </a:ext>
            </a:extLst>
          </p:cNvPr>
          <p:cNvSpPr>
            <a:spLocks noGrp="1"/>
          </p:cNvSpPr>
          <p:nvPr>
            <p:ph type="dt" sz="half" idx="10"/>
          </p:nvPr>
        </p:nvSpPr>
        <p:spPr/>
        <p:txBody>
          <a:bodyPr/>
          <a:lstStyle/>
          <a:p>
            <a:fld id="{4793C00E-B781-427B-8D79-91515769265E}" type="datetimeFigureOut">
              <a:rPr lang="en-US" smtClean="0"/>
              <a:t>12/6/2024</a:t>
            </a:fld>
            <a:endParaRPr lang="en-US"/>
          </a:p>
        </p:txBody>
      </p:sp>
      <p:sp>
        <p:nvSpPr>
          <p:cNvPr id="3" name="Footer Placeholder 2">
            <a:extLst>
              <a:ext uri="{FF2B5EF4-FFF2-40B4-BE49-F238E27FC236}">
                <a16:creationId xmlns:a16="http://schemas.microsoft.com/office/drawing/2014/main" id="{845C4C6C-E02E-4DA0-ABDA-AB3CE28986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20B571-05EE-8B50-5724-DE1B86908E1E}"/>
              </a:ext>
            </a:extLst>
          </p:cNvPr>
          <p:cNvSpPr>
            <a:spLocks noGrp="1"/>
          </p:cNvSpPr>
          <p:nvPr>
            <p:ph type="sldNum" sz="quarter" idx="12"/>
          </p:nvPr>
        </p:nvSpPr>
        <p:spPr/>
        <p:txBody>
          <a:bodyPr/>
          <a:lstStyle/>
          <a:p>
            <a:fld id="{7D3D2CE3-BA67-40E3-9179-81E3C4A27B5D}" type="slidenum">
              <a:rPr lang="en-US" smtClean="0"/>
              <a:t>‹#›</a:t>
            </a:fld>
            <a:endParaRPr lang="en-US"/>
          </a:p>
        </p:txBody>
      </p:sp>
    </p:spTree>
    <p:extLst>
      <p:ext uri="{BB962C8B-B14F-4D97-AF65-F5344CB8AC3E}">
        <p14:creationId xmlns:p14="http://schemas.microsoft.com/office/powerpoint/2010/main" val="141416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Master">
    <p:spTree>
      <p:nvGrpSpPr>
        <p:cNvPr id="1" name=""/>
        <p:cNvGrpSpPr/>
        <p:nvPr/>
      </p:nvGrpSpPr>
      <p:grpSpPr>
        <a:xfrm>
          <a:off x="0" y="0"/>
          <a:ext cx="0" cy="0"/>
          <a:chOff x="0" y="0"/>
          <a:chExt cx="0" cy="0"/>
        </a:xfrm>
      </p:grpSpPr>
      <p:sp>
        <p:nvSpPr>
          <p:cNvPr id="722" name="Rectangle 721">
            <a:extLst>
              <a:ext uri="{FF2B5EF4-FFF2-40B4-BE49-F238E27FC236}">
                <a16:creationId xmlns:a16="http://schemas.microsoft.com/office/drawing/2014/main" id="{46F1AE63-76AF-7042-8ED2-81EA4D98E1EC}"/>
              </a:ext>
            </a:extLst>
          </p:cNvPr>
          <p:cNvSpPr/>
          <p:nvPr userDrawn="1"/>
        </p:nvSpPr>
        <p:spPr>
          <a:xfrm>
            <a:off x="0" y="4011564"/>
            <a:ext cx="12192000" cy="2846437"/>
          </a:xfrm>
          <a:prstGeom prst="rect">
            <a:avLst/>
          </a:prstGeom>
          <a:blipFill>
            <a:blip r:embed="rId2" cstate="hqprint">
              <a:extLst>
                <a:ext uri="{28A0092B-C50C-407E-A947-70E740481C1C}">
                  <a14:useLocalDpi xmlns:a14="http://schemas.microsoft.com/office/drawing/2010/main"/>
                </a:ext>
              </a:extLst>
            </a:blip>
            <a:srcRect/>
            <a:stretch>
              <a:fillRect t="-70053" b="-7005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accent3"/>
              </a:solidFill>
            </a:endParaRPr>
          </a:p>
        </p:txBody>
      </p:sp>
      <p:sp>
        <p:nvSpPr>
          <p:cNvPr id="730" name="Rectangle 729">
            <a:extLst>
              <a:ext uri="{FF2B5EF4-FFF2-40B4-BE49-F238E27FC236}">
                <a16:creationId xmlns:a16="http://schemas.microsoft.com/office/drawing/2014/main" id="{F45A9DF3-74DC-8041-B78F-F8D5466F9DEC}"/>
              </a:ext>
            </a:extLst>
          </p:cNvPr>
          <p:cNvSpPr/>
          <p:nvPr userDrawn="1"/>
        </p:nvSpPr>
        <p:spPr>
          <a:xfrm>
            <a:off x="0" y="4011562"/>
            <a:ext cx="12192000" cy="2846439"/>
          </a:xfrm>
          <a:prstGeom prst="rect">
            <a:avLst/>
          </a:prstGeom>
          <a:solidFill>
            <a:srgbClr val="00263D">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9" name="Title 8"/>
          <p:cNvSpPr>
            <a:spLocks noGrp="1"/>
          </p:cNvSpPr>
          <p:nvPr>
            <p:ph type="title" hasCustomPrompt="1"/>
          </p:nvPr>
        </p:nvSpPr>
        <p:spPr>
          <a:xfrm>
            <a:off x="580802" y="1772359"/>
            <a:ext cx="7665967" cy="768391"/>
          </a:xfrm>
          <a:prstGeom prst="rect">
            <a:avLst/>
          </a:prstGeom>
        </p:spPr>
        <p:txBody>
          <a:bodyPr vert="horz" lIns="72000" tIns="72000" bIns="72000" anchor="b" anchorCtr="0">
            <a:noAutofit/>
          </a:bodyPr>
          <a:lstStyle>
            <a:lvl1pPr algn="l">
              <a:lnSpc>
                <a:spcPct val="100000"/>
              </a:lnSpc>
              <a:defRPr sz="3733" b="1" baseline="0">
                <a:solidFill>
                  <a:schemeClr val="accent3"/>
                </a:solidFill>
                <a:latin typeface="+mn-lt"/>
                <a:cs typeface="Arial" pitchFamily="34" charset="0"/>
              </a:defRPr>
            </a:lvl1pPr>
          </a:lstStyle>
          <a:p>
            <a:r>
              <a:rPr lang="en-GB" noProof="0"/>
              <a:t>Click to add presentation title</a:t>
            </a:r>
          </a:p>
        </p:txBody>
      </p:sp>
      <p:sp>
        <p:nvSpPr>
          <p:cNvPr id="10" name="Text Placeholder 29"/>
          <p:cNvSpPr>
            <a:spLocks noGrp="1"/>
          </p:cNvSpPr>
          <p:nvPr>
            <p:ph type="body" sz="quarter" idx="11" hasCustomPrompt="1"/>
          </p:nvPr>
        </p:nvSpPr>
        <p:spPr>
          <a:xfrm>
            <a:off x="580800" y="2636477"/>
            <a:ext cx="10310848" cy="522171"/>
          </a:xfrm>
          <a:prstGeom prst="rect">
            <a:avLst/>
          </a:prstGeom>
        </p:spPr>
        <p:txBody>
          <a:bodyPr vert="horz" wrap="square" lIns="72000" tIns="72000" bIns="72000" anchor="ctr" anchorCtr="0">
            <a:noAutofit/>
          </a:bodyPr>
          <a:lstStyle>
            <a:lvl1pPr marL="0" indent="0">
              <a:lnSpc>
                <a:spcPct val="100000"/>
              </a:lnSpc>
              <a:spcBef>
                <a:spcPts val="0"/>
              </a:spcBef>
              <a:buNone/>
              <a:defRPr sz="2133" b="1">
                <a:solidFill>
                  <a:schemeClr val="accent1"/>
                </a:solidFill>
                <a:latin typeface="+mn-lt"/>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580800" y="3155543"/>
            <a:ext cx="10310848" cy="440096"/>
          </a:xfrm>
          <a:prstGeom prst="rect">
            <a:avLst/>
          </a:prstGeom>
        </p:spPr>
        <p:txBody>
          <a:bodyPr vert="horz" wrap="square" lIns="72000" tIns="72000" bIns="72000" anchor="ctr" anchorCtr="0">
            <a:noAutofit/>
          </a:bodyPr>
          <a:lstStyle>
            <a:lvl1pPr marL="0" indent="0">
              <a:lnSpc>
                <a:spcPct val="100000"/>
              </a:lnSpc>
              <a:spcBef>
                <a:spcPts val="0"/>
              </a:spcBef>
              <a:buNone/>
              <a:defRPr sz="1600">
                <a:solidFill>
                  <a:schemeClr val="accent3"/>
                </a:solidFill>
                <a:latin typeface="+mn-lt"/>
                <a:cs typeface="Arial" pitchFamily="34" charset="0"/>
              </a:defRPr>
            </a:lvl1pPr>
          </a:lstStyle>
          <a:p>
            <a:pPr lvl="0"/>
            <a:r>
              <a:rPr lang="en-GB" noProof="0"/>
              <a:t>Click to add event title</a:t>
            </a:r>
          </a:p>
        </p:txBody>
      </p:sp>
      <p:pic>
        <p:nvPicPr>
          <p:cNvPr id="729" name="Picture 728" descr="Text&#10;&#10;Description automatically generated with low confidence">
            <a:extLst>
              <a:ext uri="{FF2B5EF4-FFF2-40B4-BE49-F238E27FC236}">
                <a16:creationId xmlns:a16="http://schemas.microsoft.com/office/drawing/2014/main" id="{3EB29129-8275-F043-8B1F-498E89D8BA9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314127" y="356705"/>
            <a:ext cx="2324855" cy="1816448"/>
          </a:xfrm>
          <a:prstGeom prst="rect">
            <a:avLst/>
          </a:prstGeom>
        </p:spPr>
      </p:pic>
      <p:pic>
        <p:nvPicPr>
          <p:cNvPr id="12" name="Picture 11" descr="A black and white sign&#10;&#10;Description automatically generated with low confidence">
            <a:extLst>
              <a:ext uri="{FF2B5EF4-FFF2-40B4-BE49-F238E27FC236}">
                <a16:creationId xmlns:a16="http://schemas.microsoft.com/office/drawing/2014/main" id="{BDE676B3-2F91-8D4B-9A6F-9E60CDC61FE6}"/>
              </a:ext>
            </a:extLst>
          </p:cNvPr>
          <p:cNvPicPr>
            <a:picLocks noChangeAspect="1"/>
          </p:cNvPicPr>
          <p:nvPr userDrawn="1"/>
        </p:nvPicPr>
        <p:blipFill>
          <a:blip r:embed="rId4"/>
          <a:stretch>
            <a:fillRect/>
          </a:stretch>
        </p:blipFill>
        <p:spPr>
          <a:xfrm>
            <a:off x="752500" y="6073796"/>
            <a:ext cx="1456267" cy="474133"/>
          </a:xfrm>
          <a:prstGeom prst="rect">
            <a:avLst/>
          </a:prstGeom>
        </p:spPr>
      </p:pic>
    </p:spTree>
    <p:extLst>
      <p:ext uri="{BB962C8B-B14F-4D97-AF65-F5344CB8AC3E}">
        <p14:creationId xmlns:p14="http://schemas.microsoft.com/office/powerpoint/2010/main" val="15336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Master">
    <p:spTree>
      <p:nvGrpSpPr>
        <p:cNvPr id="1" name=""/>
        <p:cNvGrpSpPr/>
        <p:nvPr/>
      </p:nvGrpSpPr>
      <p:grpSpPr>
        <a:xfrm>
          <a:off x="0" y="0"/>
          <a:ext cx="0" cy="0"/>
          <a:chOff x="0" y="0"/>
          <a:chExt cx="0" cy="0"/>
        </a:xfrm>
      </p:grpSpPr>
      <p:sp>
        <p:nvSpPr>
          <p:cNvPr id="722" name="Rectangle 721">
            <a:extLst>
              <a:ext uri="{FF2B5EF4-FFF2-40B4-BE49-F238E27FC236}">
                <a16:creationId xmlns:a16="http://schemas.microsoft.com/office/drawing/2014/main" id="{46F1AE63-76AF-7042-8ED2-81EA4D98E1EC}"/>
              </a:ext>
            </a:extLst>
          </p:cNvPr>
          <p:cNvSpPr/>
          <p:nvPr userDrawn="1"/>
        </p:nvSpPr>
        <p:spPr>
          <a:xfrm>
            <a:off x="0" y="3"/>
            <a:ext cx="12192000" cy="6857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accent3"/>
              </a:solidFill>
            </a:endParaRPr>
          </a:p>
        </p:txBody>
      </p:sp>
      <p:pic>
        <p:nvPicPr>
          <p:cNvPr id="3" name="Graphic 2">
            <a:extLst>
              <a:ext uri="{FF2B5EF4-FFF2-40B4-BE49-F238E27FC236}">
                <a16:creationId xmlns:a16="http://schemas.microsoft.com/office/drawing/2014/main" id="{0AAE3D8A-B780-DA4D-94F4-C2E1A5385D1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53" t="1348" b="1"/>
          <a:stretch/>
        </p:blipFill>
        <p:spPr>
          <a:xfrm>
            <a:off x="1" y="0"/>
            <a:ext cx="2824387" cy="5696517"/>
          </a:xfrm>
          <a:prstGeom prst="rect">
            <a:avLst/>
          </a:prstGeom>
        </p:spPr>
      </p:pic>
      <p:pic>
        <p:nvPicPr>
          <p:cNvPr id="12" name="Picture 11" descr="Graphical user interface, text&#10;&#10;Description automatically generated with medium confidence">
            <a:extLst>
              <a:ext uri="{FF2B5EF4-FFF2-40B4-BE49-F238E27FC236}">
                <a16:creationId xmlns:a16="http://schemas.microsoft.com/office/drawing/2014/main" id="{1425A73D-1A08-364D-AEB3-2FB051E65B4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9275882" y="348285"/>
            <a:ext cx="2501300" cy="1853016"/>
          </a:xfrm>
          <a:prstGeom prst="rect">
            <a:avLst/>
          </a:prstGeom>
        </p:spPr>
      </p:pic>
      <p:sp>
        <p:nvSpPr>
          <p:cNvPr id="9" name="Title 8"/>
          <p:cNvSpPr>
            <a:spLocks noGrp="1"/>
          </p:cNvSpPr>
          <p:nvPr>
            <p:ph type="title" hasCustomPrompt="1"/>
          </p:nvPr>
        </p:nvSpPr>
        <p:spPr>
          <a:xfrm>
            <a:off x="580802" y="2201305"/>
            <a:ext cx="7665967" cy="1507055"/>
          </a:xfrm>
          <a:prstGeom prst="rect">
            <a:avLst/>
          </a:prstGeom>
        </p:spPr>
        <p:txBody>
          <a:bodyPr vert="horz" lIns="72000" tIns="72000" bIns="72000" anchor="b" anchorCtr="0">
            <a:noAutofit/>
          </a:bodyPr>
          <a:lstStyle>
            <a:lvl1pPr algn="l">
              <a:lnSpc>
                <a:spcPct val="100000"/>
              </a:lnSpc>
              <a:defRPr sz="3733" b="1" baseline="0">
                <a:solidFill>
                  <a:schemeClr val="bg1"/>
                </a:solidFill>
                <a:latin typeface="+mn-lt"/>
                <a:cs typeface="Arial" pitchFamily="34" charset="0"/>
              </a:defRPr>
            </a:lvl1pPr>
          </a:lstStyle>
          <a:p>
            <a:r>
              <a:rPr lang="en-GB" noProof="0"/>
              <a:t>Click to add presentation title</a:t>
            </a:r>
          </a:p>
        </p:txBody>
      </p:sp>
      <p:sp>
        <p:nvSpPr>
          <p:cNvPr id="10" name="Text Placeholder 29"/>
          <p:cNvSpPr>
            <a:spLocks noGrp="1"/>
          </p:cNvSpPr>
          <p:nvPr>
            <p:ph type="body" sz="quarter" idx="11" hasCustomPrompt="1"/>
          </p:nvPr>
        </p:nvSpPr>
        <p:spPr>
          <a:xfrm>
            <a:off x="580800" y="3804085"/>
            <a:ext cx="10310848" cy="522171"/>
          </a:xfrm>
          <a:prstGeom prst="rect">
            <a:avLst/>
          </a:prstGeom>
        </p:spPr>
        <p:txBody>
          <a:bodyPr vert="horz" wrap="square" lIns="72000" tIns="72000" bIns="72000" anchor="ctr" anchorCtr="0">
            <a:noAutofit/>
          </a:bodyPr>
          <a:lstStyle>
            <a:lvl1pPr marL="0" indent="0">
              <a:lnSpc>
                <a:spcPct val="100000"/>
              </a:lnSpc>
              <a:spcBef>
                <a:spcPts val="0"/>
              </a:spcBef>
              <a:buNone/>
              <a:defRPr sz="2133" b="1">
                <a:solidFill>
                  <a:schemeClr val="accent2"/>
                </a:solidFill>
                <a:latin typeface="+mn-lt"/>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580800" y="4323151"/>
            <a:ext cx="10310848" cy="440096"/>
          </a:xfrm>
          <a:prstGeom prst="rect">
            <a:avLst/>
          </a:prstGeom>
        </p:spPr>
        <p:txBody>
          <a:bodyPr vert="horz" wrap="square" lIns="72000" tIns="72000" bIns="72000" anchor="ctr" anchorCtr="0">
            <a:noAutofit/>
          </a:bodyPr>
          <a:lstStyle>
            <a:lvl1pPr marL="0" indent="0">
              <a:lnSpc>
                <a:spcPct val="100000"/>
              </a:lnSpc>
              <a:spcBef>
                <a:spcPts val="0"/>
              </a:spcBef>
              <a:buNone/>
              <a:defRPr sz="1600">
                <a:solidFill>
                  <a:schemeClr val="accent2"/>
                </a:solidFill>
                <a:latin typeface="+mn-lt"/>
                <a:cs typeface="Arial" pitchFamily="34" charset="0"/>
              </a:defRPr>
            </a:lvl1pPr>
          </a:lstStyle>
          <a:p>
            <a:pPr lvl="0"/>
            <a:r>
              <a:rPr lang="en-GB" noProof="0"/>
              <a:t>Click to add event title</a:t>
            </a:r>
          </a:p>
        </p:txBody>
      </p:sp>
      <p:pic>
        <p:nvPicPr>
          <p:cNvPr id="13" name="Picture 12" descr="A black and white sign&#10;&#10;Description automatically generated with low confidence">
            <a:extLst>
              <a:ext uri="{FF2B5EF4-FFF2-40B4-BE49-F238E27FC236}">
                <a16:creationId xmlns:a16="http://schemas.microsoft.com/office/drawing/2014/main" id="{23605C4E-25CE-4C4A-87CC-A0D45F482B22}"/>
              </a:ext>
            </a:extLst>
          </p:cNvPr>
          <p:cNvPicPr>
            <a:picLocks noChangeAspect="1"/>
          </p:cNvPicPr>
          <p:nvPr userDrawn="1"/>
        </p:nvPicPr>
        <p:blipFill>
          <a:blip r:embed="rId5"/>
          <a:stretch>
            <a:fillRect/>
          </a:stretch>
        </p:blipFill>
        <p:spPr>
          <a:xfrm>
            <a:off x="752500" y="6073796"/>
            <a:ext cx="1456267" cy="474133"/>
          </a:xfrm>
          <a:prstGeom prst="rect">
            <a:avLst/>
          </a:prstGeom>
        </p:spPr>
      </p:pic>
    </p:spTree>
    <p:extLst>
      <p:ext uri="{BB962C8B-B14F-4D97-AF65-F5344CB8AC3E}">
        <p14:creationId xmlns:p14="http://schemas.microsoft.com/office/powerpoint/2010/main" val="39146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9" name="Picture 48" descr="A screenshot of a computer&#10;&#10;Description automatically generated with low confidence">
            <a:extLst>
              <a:ext uri="{FF2B5EF4-FFF2-40B4-BE49-F238E27FC236}">
                <a16:creationId xmlns:a16="http://schemas.microsoft.com/office/drawing/2014/main" id="{3C0C84CB-ED68-B74F-9391-9EBA28AD1B4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9999" r="52858"/>
          <a:stretch/>
        </p:blipFill>
        <p:spPr>
          <a:xfrm>
            <a:off x="9458333" y="1"/>
            <a:ext cx="2733667" cy="2500880"/>
          </a:xfrm>
          <a:prstGeom prst="rect">
            <a:avLst/>
          </a:prstGeom>
        </p:spPr>
      </p:pic>
      <p:sp>
        <p:nvSpPr>
          <p:cNvPr id="50" name="Rectangle 49">
            <a:extLst>
              <a:ext uri="{FF2B5EF4-FFF2-40B4-BE49-F238E27FC236}">
                <a16:creationId xmlns:a16="http://schemas.microsoft.com/office/drawing/2014/main" id="{4F1F78AC-6472-C646-A87B-ED3EF16DFE35}"/>
              </a:ext>
            </a:extLst>
          </p:cNvPr>
          <p:cNvSpPr/>
          <p:nvPr userDrawn="1"/>
        </p:nvSpPr>
        <p:spPr>
          <a:xfrm rot="10800000" flipH="1">
            <a:off x="9458333" y="-2"/>
            <a:ext cx="2733667" cy="2611491"/>
          </a:xfrm>
          <a:prstGeom prst="rect">
            <a:avLst/>
          </a:prstGeom>
          <a:gradFill>
            <a:gsLst>
              <a:gs pos="46000">
                <a:schemeClr val="bg1">
                  <a:alpha val="90000"/>
                </a:schemeClr>
              </a:gs>
              <a:gs pos="100000">
                <a:schemeClr val="bg1">
                  <a:alpha val="50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Slide Number Placeholder 5">
            <a:extLst>
              <a:ext uri="{FF2B5EF4-FFF2-40B4-BE49-F238E27FC236}">
                <a16:creationId xmlns:a16="http://schemas.microsoft.com/office/drawing/2014/main" id="{ED3DFC83-C945-FD48-8231-371C8392ACFA}"/>
              </a:ext>
            </a:extLst>
          </p:cNvPr>
          <p:cNvSpPr>
            <a:spLocks noGrp="1"/>
          </p:cNvSpPr>
          <p:nvPr>
            <p:ph type="sldNum" sz="quarter" idx="4"/>
          </p:nvPr>
        </p:nvSpPr>
        <p:spPr>
          <a:xfrm>
            <a:off x="596900" y="6451323"/>
            <a:ext cx="355600" cy="216000"/>
          </a:xfrm>
          <a:prstGeom prst="rect">
            <a:avLst/>
          </a:prstGeom>
        </p:spPr>
        <p:txBody>
          <a:bodyPr vert="horz" lIns="0" tIns="0" rIns="0" bIns="0" rtlCol="0" anchor="b" anchorCtr="0"/>
          <a:lstStyle>
            <a:lvl1pPr algn="l">
              <a:defRPr sz="933" b="0">
                <a:solidFill>
                  <a:schemeClr val="accent3"/>
                </a:solidFill>
                <a:latin typeface="+mn-lt"/>
                <a:cs typeface="Arial" pitchFamily="34" charset="0"/>
              </a:defRPr>
            </a:lvl1pPr>
          </a:lstStyle>
          <a:p>
            <a:pPr defTabSz="609550"/>
            <a:fld id="{3C4F54F3-C349-4609-AFEE-01462D5C7942}" type="slidenum">
              <a:rPr lang="en-GB" smtClean="0"/>
              <a:pPr defTabSz="609550"/>
              <a:t>‹#›</a:t>
            </a:fld>
            <a:endParaRPr lang="en-GB"/>
          </a:p>
        </p:txBody>
      </p:sp>
      <p:sp>
        <p:nvSpPr>
          <p:cNvPr id="21" name="Text Placeholder 15">
            <a:extLst>
              <a:ext uri="{FF2B5EF4-FFF2-40B4-BE49-F238E27FC236}">
                <a16:creationId xmlns:a16="http://schemas.microsoft.com/office/drawing/2014/main" id="{DBF4857A-7042-074F-B1D1-5BEAB5E05AB4}"/>
              </a:ext>
            </a:extLst>
          </p:cNvPr>
          <p:cNvSpPr>
            <a:spLocks noGrp="1"/>
          </p:cNvSpPr>
          <p:nvPr>
            <p:ph type="body" sz="quarter" idx="13"/>
          </p:nvPr>
        </p:nvSpPr>
        <p:spPr>
          <a:xfrm>
            <a:off x="1014252" y="6451323"/>
            <a:ext cx="8946872" cy="216000"/>
          </a:xfrm>
          <a:prstGeom prst="rect">
            <a:avLst/>
          </a:prstGeom>
        </p:spPr>
        <p:txBody>
          <a:bodyPr lIns="0" tIns="0" rIns="0" bIns="0" anchor="b" anchorCtr="0"/>
          <a:lstStyle>
            <a:lvl1pPr marL="0" indent="0">
              <a:spcAft>
                <a:spcPts val="0"/>
              </a:spcAft>
              <a:buNone/>
              <a:defRPr sz="933" b="0">
                <a:solidFill>
                  <a:schemeClr val="accent3"/>
                </a:solidFill>
                <a:latin typeface="+mn-lt"/>
              </a:defRPr>
            </a:lvl1pPr>
            <a:lvl2pPr marL="237053" indent="0">
              <a:buNone/>
              <a:defRPr sz="1600"/>
            </a:lvl2pPr>
            <a:lvl3pPr marL="480453" indent="0">
              <a:buNone/>
              <a:defRPr sz="1600"/>
            </a:lvl3pPr>
            <a:lvl4pPr marL="1828692" indent="0">
              <a:buNone/>
              <a:defRPr sz="1600"/>
            </a:lvl4pPr>
            <a:lvl5pPr marL="2438254" indent="0">
              <a:buNone/>
              <a:defRPr sz="1600"/>
            </a:lvl5pPr>
          </a:lstStyle>
          <a:p>
            <a:pPr lvl="0"/>
            <a:r>
              <a:rPr lang="en-US"/>
              <a:t>Click to edit Master text styles</a:t>
            </a:r>
          </a:p>
        </p:txBody>
      </p:sp>
      <p:grpSp>
        <p:nvGrpSpPr>
          <p:cNvPr id="30" name="Group 29">
            <a:extLst>
              <a:ext uri="{FF2B5EF4-FFF2-40B4-BE49-F238E27FC236}">
                <a16:creationId xmlns:a16="http://schemas.microsoft.com/office/drawing/2014/main" id="{41BE9C40-7C44-274E-A003-349C2D6E9E6B}"/>
              </a:ext>
            </a:extLst>
          </p:cNvPr>
          <p:cNvGrpSpPr/>
          <p:nvPr userDrawn="1"/>
        </p:nvGrpSpPr>
        <p:grpSpPr>
          <a:xfrm>
            <a:off x="618987" y="1155844"/>
            <a:ext cx="1000796" cy="99504"/>
            <a:chOff x="86599" y="1708116"/>
            <a:chExt cx="1412113" cy="140400"/>
          </a:xfrm>
        </p:grpSpPr>
        <p:sp>
          <p:nvSpPr>
            <p:cNvPr id="31" name="Oval 30">
              <a:extLst>
                <a:ext uri="{FF2B5EF4-FFF2-40B4-BE49-F238E27FC236}">
                  <a16:creationId xmlns:a16="http://schemas.microsoft.com/office/drawing/2014/main" id="{EEEFA3F7-9863-2743-BF22-F75F542C0469}"/>
                </a:ext>
              </a:extLst>
            </p:cNvPr>
            <p:cNvSpPr/>
            <p:nvPr userDrawn="1"/>
          </p:nvSpPr>
          <p:spPr>
            <a:xfrm>
              <a:off x="86599" y="1708116"/>
              <a:ext cx="142169" cy="140400"/>
            </a:xfrm>
            <a:prstGeom prst="ellipse">
              <a:avLst/>
            </a:prstGeom>
            <a:solidFill>
              <a:srgbClr val="B7D37C"/>
            </a:solidFill>
            <a:ln w="10761" cap="flat">
              <a:noFill/>
              <a:prstDash val="solid"/>
              <a:miter/>
            </a:ln>
          </p:spPr>
          <p:txBody>
            <a:bodyPr rtlCol="0" anchor="ctr"/>
            <a:lstStyle/>
            <a:p>
              <a:endParaRPr lang="en-GB" sz="2400"/>
            </a:p>
          </p:txBody>
        </p:sp>
        <p:sp>
          <p:nvSpPr>
            <p:cNvPr id="32" name="Oval 31">
              <a:extLst>
                <a:ext uri="{FF2B5EF4-FFF2-40B4-BE49-F238E27FC236}">
                  <a16:creationId xmlns:a16="http://schemas.microsoft.com/office/drawing/2014/main" id="{D5A071CF-3FB6-2E44-87F7-229098E74922}"/>
                </a:ext>
              </a:extLst>
            </p:cNvPr>
            <p:cNvSpPr/>
            <p:nvPr userDrawn="1"/>
          </p:nvSpPr>
          <p:spPr>
            <a:xfrm>
              <a:off x="279941" y="1709916"/>
              <a:ext cx="136784" cy="136800"/>
            </a:xfrm>
            <a:prstGeom prst="ellipse">
              <a:avLst/>
            </a:prstGeom>
            <a:solidFill>
              <a:srgbClr val="B7D37C"/>
            </a:solidFill>
            <a:ln w="10761" cap="flat">
              <a:noFill/>
              <a:prstDash val="solid"/>
              <a:miter/>
            </a:ln>
          </p:spPr>
          <p:txBody>
            <a:bodyPr rtlCol="0" anchor="ctr"/>
            <a:lstStyle/>
            <a:p>
              <a:endParaRPr lang="en-GB" sz="2400"/>
            </a:p>
          </p:txBody>
        </p:sp>
        <p:sp>
          <p:nvSpPr>
            <p:cNvPr id="33" name="Oval 32">
              <a:extLst>
                <a:ext uri="{FF2B5EF4-FFF2-40B4-BE49-F238E27FC236}">
                  <a16:creationId xmlns:a16="http://schemas.microsoft.com/office/drawing/2014/main" id="{A2C9CEDC-D5CF-8D48-A8AA-58CE1E9B601A}"/>
                </a:ext>
              </a:extLst>
            </p:cNvPr>
            <p:cNvSpPr/>
            <p:nvPr userDrawn="1"/>
          </p:nvSpPr>
          <p:spPr>
            <a:xfrm>
              <a:off x="467898" y="1713516"/>
              <a:ext cx="131399" cy="129600"/>
            </a:xfrm>
            <a:prstGeom prst="ellipse">
              <a:avLst/>
            </a:prstGeom>
            <a:solidFill>
              <a:srgbClr val="B7D37C"/>
            </a:solidFill>
            <a:ln w="10761" cap="flat">
              <a:noFill/>
              <a:prstDash val="solid"/>
              <a:miter/>
            </a:ln>
          </p:spPr>
          <p:txBody>
            <a:bodyPr rtlCol="0" anchor="ctr"/>
            <a:lstStyle/>
            <a:p>
              <a:endParaRPr lang="en-GB" sz="2400"/>
            </a:p>
          </p:txBody>
        </p:sp>
        <p:sp>
          <p:nvSpPr>
            <p:cNvPr id="34" name="Oval 33">
              <a:extLst>
                <a:ext uri="{FF2B5EF4-FFF2-40B4-BE49-F238E27FC236}">
                  <a16:creationId xmlns:a16="http://schemas.microsoft.com/office/drawing/2014/main" id="{A14BFEAE-1E46-6849-ADFA-1D402E22B893}"/>
                </a:ext>
              </a:extLst>
            </p:cNvPr>
            <p:cNvSpPr/>
            <p:nvPr userDrawn="1"/>
          </p:nvSpPr>
          <p:spPr>
            <a:xfrm>
              <a:off x="650470" y="1717116"/>
              <a:ext cx="124075" cy="122400"/>
            </a:xfrm>
            <a:prstGeom prst="ellipse">
              <a:avLst/>
            </a:prstGeom>
            <a:solidFill>
              <a:srgbClr val="B7D37C"/>
            </a:solidFill>
            <a:ln w="10761" cap="flat">
              <a:noFill/>
              <a:prstDash val="solid"/>
              <a:miter/>
            </a:ln>
          </p:spPr>
          <p:txBody>
            <a:bodyPr rtlCol="0" anchor="ctr"/>
            <a:lstStyle/>
            <a:p>
              <a:endParaRPr lang="en-GB" sz="2400"/>
            </a:p>
          </p:txBody>
        </p:sp>
        <p:sp>
          <p:nvSpPr>
            <p:cNvPr id="35" name="Oval 34">
              <a:extLst>
                <a:ext uri="{FF2B5EF4-FFF2-40B4-BE49-F238E27FC236}">
                  <a16:creationId xmlns:a16="http://schemas.microsoft.com/office/drawing/2014/main" id="{0482823D-63C2-F642-BEE2-F1A6BC74069C}"/>
                </a:ext>
              </a:extLst>
            </p:cNvPr>
            <p:cNvSpPr/>
            <p:nvPr userDrawn="1"/>
          </p:nvSpPr>
          <p:spPr>
            <a:xfrm>
              <a:off x="825718" y="1720716"/>
              <a:ext cx="115028" cy="115200"/>
            </a:xfrm>
            <a:prstGeom prst="ellipse">
              <a:avLst/>
            </a:prstGeom>
            <a:solidFill>
              <a:srgbClr val="B7D37C"/>
            </a:solidFill>
            <a:ln w="10761" cap="flat">
              <a:noFill/>
              <a:prstDash val="solid"/>
              <a:miter/>
            </a:ln>
          </p:spPr>
          <p:txBody>
            <a:bodyPr rtlCol="0" anchor="ctr"/>
            <a:lstStyle/>
            <a:p>
              <a:endParaRPr lang="en-GB" sz="2400"/>
            </a:p>
          </p:txBody>
        </p:sp>
        <p:sp>
          <p:nvSpPr>
            <p:cNvPr id="36" name="Oval 35">
              <a:extLst>
                <a:ext uri="{FF2B5EF4-FFF2-40B4-BE49-F238E27FC236}">
                  <a16:creationId xmlns:a16="http://schemas.microsoft.com/office/drawing/2014/main" id="{4FEE6DB7-507A-0746-9FD1-B8B2CF265D51}"/>
                </a:ext>
              </a:extLst>
            </p:cNvPr>
            <p:cNvSpPr/>
            <p:nvPr userDrawn="1"/>
          </p:nvSpPr>
          <p:spPr>
            <a:xfrm>
              <a:off x="991919" y="1726116"/>
              <a:ext cx="105121" cy="104400"/>
            </a:xfrm>
            <a:prstGeom prst="ellipse">
              <a:avLst/>
            </a:prstGeom>
            <a:solidFill>
              <a:srgbClr val="B7D37C"/>
            </a:solidFill>
            <a:ln w="10761" cap="flat">
              <a:noFill/>
              <a:prstDash val="solid"/>
              <a:miter/>
            </a:ln>
          </p:spPr>
          <p:txBody>
            <a:bodyPr rtlCol="0" anchor="ctr"/>
            <a:lstStyle/>
            <a:p>
              <a:endParaRPr lang="en-GB" sz="2400"/>
            </a:p>
          </p:txBody>
        </p:sp>
        <p:sp>
          <p:nvSpPr>
            <p:cNvPr id="37" name="Oval 36">
              <a:extLst>
                <a:ext uri="{FF2B5EF4-FFF2-40B4-BE49-F238E27FC236}">
                  <a16:creationId xmlns:a16="http://schemas.microsoft.com/office/drawing/2014/main" id="{87F63B81-C18B-B744-AB1B-138C010AEF93}"/>
                </a:ext>
              </a:extLst>
            </p:cNvPr>
            <p:cNvSpPr/>
            <p:nvPr userDrawn="1"/>
          </p:nvSpPr>
          <p:spPr>
            <a:xfrm>
              <a:off x="1148213" y="1731516"/>
              <a:ext cx="94995" cy="93600"/>
            </a:xfrm>
            <a:prstGeom prst="ellipse">
              <a:avLst/>
            </a:prstGeom>
            <a:solidFill>
              <a:srgbClr val="B7D37C"/>
            </a:solidFill>
            <a:ln w="10761" cap="flat">
              <a:noFill/>
              <a:prstDash val="solid"/>
              <a:miter/>
            </a:ln>
          </p:spPr>
          <p:txBody>
            <a:bodyPr rtlCol="0" anchor="ctr"/>
            <a:lstStyle/>
            <a:p>
              <a:endParaRPr lang="en-GB" sz="2400"/>
            </a:p>
          </p:txBody>
        </p:sp>
        <p:sp>
          <p:nvSpPr>
            <p:cNvPr id="38" name="Oval 37">
              <a:extLst>
                <a:ext uri="{FF2B5EF4-FFF2-40B4-BE49-F238E27FC236}">
                  <a16:creationId xmlns:a16="http://schemas.microsoft.com/office/drawing/2014/main" id="{2DC78105-3B62-FB46-B74F-164A19326DF4}"/>
                </a:ext>
              </a:extLst>
            </p:cNvPr>
            <p:cNvSpPr/>
            <p:nvPr userDrawn="1"/>
          </p:nvSpPr>
          <p:spPr>
            <a:xfrm>
              <a:off x="1294381" y="1736916"/>
              <a:ext cx="83363" cy="82800"/>
            </a:xfrm>
            <a:prstGeom prst="ellipse">
              <a:avLst/>
            </a:prstGeom>
            <a:solidFill>
              <a:srgbClr val="B7D37C"/>
            </a:solidFill>
            <a:ln w="10761" cap="flat">
              <a:noFill/>
              <a:prstDash val="solid"/>
              <a:miter/>
            </a:ln>
          </p:spPr>
          <p:txBody>
            <a:bodyPr rtlCol="0" anchor="ctr"/>
            <a:lstStyle/>
            <a:p>
              <a:endParaRPr lang="en-GB" sz="2400"/>
            </a:p>
          </p:txBody>
        </p:sp>
        <p:sp>
          <p:nvSpPr>
            <p:cNvPr id="39" name="Oval 38">
              <a:extLst>
                <a:ext uri="{FF2B5EF4-FFF2-40B4-BE49-F238E27FC236}">
                  <a16:creationId xmlns:a16="http://schemas.microsoft.com/office/drawing/2014/main" id="{2E88056E-ED03-F144-AD2F-4D4054D7BCA1}"/>
                </a:ext>
              </a:extLst>
            </p:cNvPr>
            <p:cNvSpPr/>
            <p:nvPr userDrawn="1"/>
          </p:nvSpPr>
          <p:spPr>
            <a:xfrm>
              <a:off x="1428920" y="1744116"/>
              <a:ext cx="69792" cy="68400"/>
            </a:xfrm>
            <a:prstGeom prst="ellipse">
              <a:avLst/>
            </a:prstGeom>
            <a:solidFill>
              <a:srgbClr val="B7D37C"/>
            </a:solidFill>
            <a:ln w="10761" cap="flat">
              <a:noFill/>
              <a:prstDash val="solid"/>
              <a:miter/>
            </a:ln>
          </p:spPr>
          <p:txBody>
            <a:bodyPr rtlCol="0" anchor="ctr"/>
            <a:lstStyle/>
            <a:p>
              <a:endParaRPr lang="en-GB" sz="2400"/>
            </a:p>
          </p:txBody>
        </p:sp>
      </p:grpSp>
      <p:sp>
        <p:nvSpPr>
          <p:cNvPr id="15" name="Title 8"/>
          <p:cNvSpPr>
            <a:spLocks noGrp="1"/>
          </p:cNvSpPr>
          <p:nvPr>
            <p:ph type="title" hasCustomPrompt="1"/>
          </p:nvPr>
        </p:nvSpPr>
        <p:spPr>
          <a:xfrm>
            <a:off x="580887" y="462656"/>
            <a:ext cx="9913284" cy="672000"/>
          </a:xfrm>
          <a:prstGeom prst="rect">
            <a:avLst/>
          </a:prstGeom>
        </p:spPr>
        <p:txBody>
          <a:bodyPr vert="horz" lIns="0" tIns="36000" bIns="72000" anchor="b" anchorCtr="0">
            <a:noAutofit/>
          </a:bodyPr>
          <a:lstStyle>
            <a:lvl1pPr algn="l">
              <a:lnSpc>
                <a:spcPct val="100000"/>
              </a:lnSpc>
              <a:defRPr sz="2400" b="1" baseline="0">
                <a:solidFill>
                  <a:schemeClr val="accent3"/>
                </a:solidFill>
                <a:latin typeface="+mn-lt"/>
                <a:cs typeface="Arial" pitchFamily="34" charset="0"/>
              </a:defRPr>
            </a:lvl1pPr>
          </a:lstStyle>
          <a:p>
            <a:r>
              <a:rPr lang="en-GB" noProof="0"/>
              <a:t>Click to add master title</a:t>
            </a:r>
          </a:p>
        </p:txBody>
      </p:sp>
      <p:pic>
        <p:nvPicPr>
          <p:cNvPr id="23" name="Picture 22">
            <a:extLst>
              <a:ext uri="{FF2B5EF4-FFF2-40B4-BE49-F238E27FC236}">
                <a16:creationId xmlns:a16="http://schemas.microsoft.com/office/drawing/2014/main" id="{D0B88741-B5BD-5B46-BC23-D5295A01E5BF}"/>
              </a:ext>
            </a:extLst>
          </p:cNvPr>
          <p:cNvPicPr>
            <a:picLocks noChangeAspect="1"/>
          </p:cNvPicPr>
          <p:nvPr userDrawn="1"/>
        </p:nvPicPr>
        <p:blipFill>
          <a:blip r:embed="rId3"/>
          <a:srcRect/>
          <a:stretch/>
        </p:blipFill>
        <p:spPr>
          <a:xfrm>
            <a:off x="10134233" y="6263888"/>
            <a:ext cx="1456267" cy="474133"/>
          </a:xfrm>
          <a:prstGeom prst="rect">
            <a:avLst/>
          </a:prstGeom>
        </p:spPr>
      </p:pic>
    </p:spTree>
    <p:extLst>
      <p:ext uri="{BB962C8B-B14F-4D97-AF65-F5344CB8AC3E}">
        <p14:creationId xmlns:p14="http://schemas.microsoft.com/office/powerpoint/2010/main" val="275162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677">
          <p15:clr>
            <a:srgbClr val="FBAE40"/>
          </p15:clr>
        </p15:guide>
        <p15:guide id="5" orient="horz" pos="313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8" name="Picture 67" descr="A screenshot of a computer&#10;&#10;Description automatically generated with low confidence">
            <a:extLst>
              <a:ext uri="{FF2B5EF4-FFF2-40B4-BE49-F238E27FC236}">
                <a16:creationId xmlns:a16="http://schemas.microsoft.com/office/drawing/2014/main" id="{CA3F1FC0-A6DE-B943-B039-08505509F54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9999" r="52858"/>
          <a:stretch/>
        </p:blipFill>
        <p:spPr>
          <a:xfrm>
            <a:off x="9458333" y="1"/>
            <a:ext cx="2733667" cy="2500880"/>
          </a:xfrm>
          <a:prstGeom prst="rect">
            <a:avLst/>
          </a:prstGeom>
        </p:spPr>
      </p:pic>
      <p:sp>
        <p:nvSpPr>
          <p:cNvPr id="69" name="Rectangle 68">
            <a:extLst>
              <a:ext uri="{FF2B5EF4-FFF2-40B4-BE49-F238E27FC236}">
                <a16:creationId xmlns:a16="http://schemas.microsoft.com/office/drawing/2014/main" id="{C3006B75-A7CA-0D44-8445-5AB6BB4CA2B5}"/>
              </a:ext>
            </a:extLst>
          </p:cNvPr>
          <p:cNvSpPr/>
          <p:nvPr userDrawn="1"/>
        </p:nvSpPr>
        <p:spPr>
          <a:xfrm rot="10800000" flipH="1">
            <a:off x="9458333" y="-2"/>
            <a:ext cx="2733667" cy="2611491"/>
          </a:xfrm>
          <a:prstGeom prst="rect">
            <a:avLst/>
          </a:prstGeom>
          <a:gradFill>
            <a:gsLst>
              <a:gs pos="46000">
                <a:schemeClr val="bg1">
                  <a:alpha val="90000"/>
                </a:schemeClr>
              </a:gs>
              <a:gs pos="100000">
                <a:schemeClr val="bg1">
                  <a:alpha val="50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Title 8"/>
          <p:cNvSpPr>
            <a:spLocks noGrp="1"/>
          </p:cNvSpPr>
          <p:nvPr>
            <p:ph type="title" hasCustomPrompt="1"/>
          </p:nvPr>
        </p:nvSpPr>
        <p:spPr>
          <a:xfrm>
            <a:off x="580887" y="462656"/>
            <a:ext cx="9913284" cy="672000"/>
          </a:xfrm>
          <a:prstGeom prst="rect">
            <a:avLst/>
          </a:prstGeom>
        </p:spPr>
        <p:txBody>
          <a:bodyPr vert="horz" lIns="0" tIns="36000" bIns="72000" anchor="b" anchorCtr="0">
            <a:noAutofit/>
          </a:bodyPr>
          <a:lstStyle>
            <a:lvl1pPr algn="l">
              <a:lnSpc>
                <a:spcPct val="100000"/>
              </a:lnSpc>
              <a:defRPr sz="2400" b="1" baseline="0">
                <a:solidFill>
                  <a:schemeClr val="accent3"/>
                </a:solidFill>
                <a:latin typeface="+mn-lt"/>
                <a:cs typeface="Arial" pitchFamily="34" charset="0"/>
              </a:defRPr>
            </a:lvl1pPr>
          </a:lstStyle>
          <a:p>
            <a:r>
              <a:rPr lang="en-GB" noProof="0"/>
              <a:t>Click to add master title</a:t>
            </a:r>
          </a:p>
        </p:txBody>
      </p:sp>
      <p:sp>
        <p:nvSpPr>
          <p:cNvPr id="3" name="Text Placeholder 2">
            <a:extLst>
              <a:ext uri="{FF2B5EF4-FFF2-40B4-BE49-F238E27FC236}">
                <a16:creationId xmlns:a16="http://schemas.microsoft.com/office/drawing/2014/main" id="{08BFA821-DD0A-9B44-802B-8D761A0AD2FA}"/>
              </a:ext>
            </a:extLst>
          </p:cNvPr>
          <p:cNvSpPr>
            <a:spLocks noGrp="1"/>
          </p:cNvSpPr>
          <p:nvPr>
            <p:ph type="body" sz="quarter" idx="15"/>
          </p:nvPr>
        </p:nvSpPr>
        <p:spPr>
          <a:xfrm>
            <a:off x="596905" y="1519512"/>
            <a:ext cx="10998201" cy="3972791"/>
          </a:xfrm>
          <a:prstGeom prst="rect">
            <a:avLst/>
          </a:prstGeom>
        </p:spPr>
        <p:txBody>
          <a:bodyPr lIns="0"/>
          <a:lstStyle>
            <a:lvl1pPr marL="230386" indent="-230386">
              <a:buClr>
                <a:schemeClr val="accent2"/>
              </a:buClr>
              <a:tabLst/>
              <a:defRPr sz="2133">
                <a:solidFill>
                  <a:schemeClr val="accent3"/>
                </a:solidFill>
              </a:defRPr>
            </a:lvl1pPr>
            <a:lvl2pPr>
              <a:buClr>
                <a:schemeClr val="accent2"/>
              </a:buClr>
              <a:defRPr sz="1867">
                <a:solidFill>
                  <a:schemeClr val="accent3"/>
                </a:solidFill>
              </a:defRPr>
            </a:lvl2pPr>
            <a:lvl3pPr>
              <a:buClr>
                <a:schemeClr val="accent2"/>
              </a:buClr>
              <a:defRPr sz="1600">
                <a:solidFill>
                  <a:schemeClr val="accent3"/>
                </a:solidFill>
              </a:defRPr>
            </a:lvl3pPr>
            <a:lvl4pPr>
              <a:buClr>
                <a:schemeClr val="accent2"/>
              </a:buClr>
              <a:defRPr sz="1467">
                <a:solidFill>
                  <a:schemeClr val="accent3"/>
                </a:solidFill>
              </a:defRPr>
            </a:lvl4pPr>
            <a:lvl5pPr>
              <a:buClr>
                <a:schemeClr val="accent2"/>
              </a:buClr>
              <a:defRPr sz="1467">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54" name="Group 53">
            <a:extLst>
              <a:ext uri="{FF2B5EF4-FFF2-40B4-BE49-F238E27FC236}">
                <a16:creationId xmlns:a16="http://schemas.microsoft.com/office/drawing/2014/main" id="{48219D8A-3240-6943-8DDF-B6EEE9305DA6}"/>
              </a:ext>
            </a:extLst>
          </p:cNvPr>
          <p:cNvGrpSpPr/>
          <p:nvPr userDrawn="1"/>
        </p:nvGrpSpPr>
        <p:grpSpPr>
          <a:xfrm>
            <a:off x="618987" y="1155844"/>
            <a:ext cx="1000796" cy="99504"/>
            <a:chOff x="86599" y="1708116"/>
            <a:chExt cx="1412113" cy="140400"/>
          </a:xfrm>
        </p:grpSpPr>
        <p:sp>
          <p:nvSpPr>
            <p:cNvPr id="55" name="Oval 54">
              <a:extLst>
                <a:ext uri="{FF2B5EF4-FFF2-40B4-BE49-F238E27FC236}">
                  <a16:creationId xmlns:a16="http://schemas.microsoft.com/office/drawing/2014/main" id="{4EDA83C2-2536-A443-BAAC-A7458E51F815}"/>
                </a:ext>
              </a:extLst>
            </p:cNvPr>
            <p:cNvSpPr/>
            <p:nvPr userDrawn="1"/>
          </p:nvSpPr>
          <p:spPr>
            <a:xfrm>
              <a:off x="86599" y="1708116"/>
              <a:ext cx="142169" cy="140400"/>
            </a:xfrm>
            <a:prstGeom prst="ellipse">
              <a:avLst/>
            </a:prstGeom>
            <a:solidFill>
              <a:srgbClr val="B7D37C"/>
            </a:solidFill>
            <a:ln w="10761" cap="flat">
              <a:noFill/>
              <a:prstDash val="solid"/>
              <a:miter/>
            </a:ln>
          </p:spPr>
          <p:txBody>
            <a:bodyPr rtlCol="0" anchor="ctr"/>
            <a:lstStyle/>
            <a:p>
              <a:endParaRPr lang="en-GB" sz="2400"/>
            </a:p>
          </p:txBody>
        </p:sp>
        <p:sp>
          <p:nvSpPr>
            <p:cNvPr id="56" name="Oval 55">
              <a:extLst>
                <a:ext uri="{FF2B5EF4-FFF2-40B4-BE49-F238E27FC236}">
                  <a16:creationId xmlns:a16="http://schemas.microsoft.com/office/drawing/2014/main" id="{D9E1921C-09CF-4E4B-B298-4EF425464E50}"/>
                </a:ext>
              </a:extLst>
            </p:cNvPr>
            <p:cNvSpPr/>
            <p:nvPr userDrawn="1"/>
          </p:nvSpPr>
          <p:spPr>
            <a:xfrm>
              <a:off x="279941" y="1709916"/>
              <a:ext cx="136784" cy="136800"/>
            </a:xfrm>
            <a:prstGeom prst="ellipse">
              <a:avLst/>
            </a:prstGeom>
            <a:solidFill>
              <a:srgbClr val="B7D37C"/>
            </a:solidFill>
            <a:ln w="10761" cap="flat">
              <a:noFill/>
              <a:prstDash val="solid"/>
              <a:miter/>
            </a:ln>
          </p:spPr>
          <p:txBody>
            <a:bodyPr rtlCol="0" anchor="ctr"/>
            <a:lstStyle/>
            <a:p>
              <a:endParaRPr lang="en-GB" sz="2400"/>
            </a:p>
          </p:txBody>
        </p:sp>
        <p:sp>
          <p:nvSpPr>
            <p:cNvPr id="57" name="Oval 56">
              <a:extLst>
                <a:ext uri="{FF2B5EF4-FFF2-40B4-BE49-F238E27FC236}">
                  <a16:creationId xmlns:a16="http://schemas.microsoft.com/office/drawing/2014/main" id="{C745188E-1CE1-7445-ADF3-27178764DC63}"/>
                </a:ext>
              </a:extLst>
            </p:cNvPr>
            <p:cNvSpPr/>
            <p:nvPr userDrawn="1"/>
          </p:nvSpPr>
          <p:spPr>
            <a:xfrm>
              <a:off x="467898" y="1713516"/>
              <a:ext cx="131399" cy="129600"/>
            </a:xfrm>
            <a:prstGeom prst="ellipse">
              <a:avLst/>
            </a:prstGeom>
            <a:solidFill>
              <a:srgbClr val="B7D37C"/>
            </a:solidFill>
            <a:ln w="10761" cap="flat">
              <a:noFill/>
              <a:prstDash val="solid"/>
              <a:miter/>
            </a:ln>
          </p:spPr>
          <p:txBody>
            <a:bodyPr rtlCol="0" anchor="ctr"/>
            <a:lstStyle/>
            <a:p>
              <a:endParaRPr lang="en-GB" sz="2400"/>
            </a:p>
          </p:txBody>
        </p:sp>
        <p:sp>
          <p:nvSpPr>
            <p:cNvPr id="58" name="Oval 57">
              <a:extLst>
                <a:ext uri="{FF2B5EF4-FFF2-40B4-BE49-F238E27FC236}">
                  <a16:creationId xmlns:a16="http://schemas.microsoft.com/office/drawing/2014/main" id="{9E1BFA39-363A-AE40-A816-D0ECB29F4B55}"/>
                </a:ext>
              </a:extLst>
            </p:cNvPr>
            <p:cNvSpPr/>
            <p:nvPr userDrawn="1"/>
          </p:nvSpPr>
          <p:spPr>
            <a:xfrm>
              <a:off x="650470" y="1717116"/>
              <a:ext cx="124075" cy="122400"/>
            </a:xfrm>
            <a:prstGeom prst="ellipse">
              <a:avLst/>
            </a:prstGeom>
            <a:solidFill>
              <a:srgbClr val="B7D37C"/>
            </a:solidFill>
            <a:ln w="10761" cap="flat">
              <a:noFill/>
              <a:prstDash val="solid"/>
              <a:miter/>
            </a:ln>
          </p:spPr>
          <p:txBody>
            <a:bodyPr rtlCol="0" anchor="ctr"/>
            <a:lstStyle/>
            <a:p>
              <a:endParaRPr lang="en-GB" sz="2400"/>
            </a:p>
          </p:txBody>
        </p:sp>
        <p:sp>
          <p:nvSpPr>
            <p:cNvPr id="59" name="Oval 58">
              <a:extLst>
                <a:ext uri="{FF2B5EF4-FFF2-40B4-BE49-F238E27FC236}">
                  <a16:creationId xmlns:a16="http://schemas.microsoft.com/office/drawing/2014/main" id="{D3013DBA-F16B-4B4D-A4FD-53B2A687A0EA}"/>
                </a:ext>
              </a:extLst>
            </p:cNvPr>
            <p:cNvSpPr/>
            <p:nvPr userDrawn="1"/>
          </p:nvSpPr>
          <p:spPr>
            <a:xfrm>
              <a:off x="825718" y="1720716"/>
              <a:ext cx="115028" cy="115200"/>
            </a:xfrm>
            <a:prstGeom prst="ellipse">
              <a:avLst/>
            </a:prstGeom>
            <a:solidFill>
              <a:srgbClr val="B7D37C"/>
            </a:solidFill>
            <a:ln w="10761" cap="flat">
              <a:noFill/>
              <a:prstDash val="solid"/>
              <a:miter/>
            </a:ln>
          </p:spPr>
          <p:txBody>
            <a:bodyPr rtlCol="0" anchor="ctr"/>
            <a:lstStyle/>
            <a:p>
              <a:endParaRPr lang="en-GB" sz="2400"/>
            </a:p>
          </p:txBody>
        </p:sp>
        <p:sp>
          <p:nvSpPr>
            <p:cNvPr id="60" name="Oval 59">
              <a:extLst>
                <a:ext uri="{FF2B5EF4-FFF2-40B4-BE49-F238E27FC236}">
                  <a16:creationId xmlns:a16="http://schemas.microsoft.com/office/drawing/2014/main" id="{711BEE59-BAD7-D44D-84FC-6745C0810A9D}"/>
                </a:ext>
              </a:extLst>
            </p:cNvPr>
            <p:cNvSpPr/>
            <p:nvPr userDrawn="1"/>
          </p:nvSpPr>
          <p:spPr>
            <a:xfrm>
              <a:off x="991919" y="1726116"/>
              <a:ext cx="105121" cy="104400"/>
            </a:xfrm>
            <a:prstGeom prst="ellipse">
              <a:avLst/>
            </a:prstGeom>
            <a:solidFill>
              <a:srgbClr val="B7D37C"/>
            </a:solidFill>
            <a:ln w="10761" cap="flat">
              <a:noFill/>
              <a:prstDash val="solid"/>
              <a:miter/>
            </a:ln>
          </p:spPr>
          <p:txBody>
            <a:bodyPr rtlCol="0" anchor="ctr"/>
            <a:lstStyle/>
            <a:p>
              <a:endParaRPr lang="en-GB" sz="2400"/>
            </a:p>
          </p:txBody>
        </p:sp>
        <p:sp>
          <p:nvSpPr>
            <p:cNvPr id="61" name="Oval 60">
              <a:extLst>
                <a:ext uri="{FF2B5EF4-FFF2-40B4-BE49-F238E27FC236}">
                  <a16:creationId xmlns:a16="http://schemas.microsoft.com/office/drawing/2014/main" id="{444D98BA-41B4-3D43-888C-2D4F3C619623}"/>
                </a:ext>
              </a:extLst>
            </p:cNvPr>
            <p:cNvSpPr/>
            <p:nvPr userDrawn="1"/>
          </p:nvSpPr>
          <p:spPr>
            <a:xfrm>
              <a:off x="1148213" y="1731516"/>
              <a:ext cx="94995" cy="93600"/>
            </a:xfrm>
            <a:prstGeom prst="ellipse">
              <a:avLst/>
            </a:prstGeom>
            <a:solidFill>
              <a:srgbClr val="B7D37C"/>
            </a:solidFill>
            <a:ln w="10761" cap="flat">
              <a:noFill/>
              <a:prstDash val="solid"/>
              <a:miter/>
            </a:ln>
          </p:spPr>
          <p:txBody>
            <a:bodyPr rtlCol="0" anchor="ctr"/>
            <a:lstStyle/>
            <a:p>
              <a:endParaRPr lang="en-GB" sz="2400"/>
            </a:p>
          </p:txBody>
        </p:sp>
        <p:sp>
          <p:nvSpPr>
            <p:cNvPr id="62" name="Oval 61">
              <a:extLst>
                <a:ext uri="{FF2B5EF4-FFF2-40B4-BE49-F238E27FC236}">
                  <a16:creationId xmlns:a16="http://schemas.microsoft.com/office/drawing/2014/main" id="{1A886491-6CEA-5A43-B5E9-DFBCE096F1BA}"/>
                </a:ext>
              </a:extLst>
            </p:cNvPr>
            <p:cNvSpPr/>
            <p:nvPr userDrawn="1"/>
          </p:nvSpPr>
          <p:spPr>
            <a:xfrm>
              <a:off x="1294381" y="1736916"/>
              <a:ext cx="83363" cy="82800"/>
            </a:xfrm>
            <a:prstGeom prst="ellipse">
              <a:avLst/>
            </a:prstGeom>
            <a:solidFill>
              <a:srgbClr val="B7D37C"/>
            </a:solidFill>
            <a:ln w="10761" cap="flat">
              <a:noFill/>
              <a:prstDash val="solid"/>
              <a:miter/>
            </a:ln>
          </p:spPr>
          <p:txBody>
            <a:bodyPr rtlCol="0" anchor="ctr"/>
            <a:lstStyle/>
            <a:p>
              <a:endParaRPr lang="en-GB" sz="2400"/>
            </a:p>
          </p:txBody>
        </p:sp>
        <p:sp>
          <p:nvSpPr>
            <p:cNvPr id="63" name="Oval 62">
              <a:extLst>
                <a:ext uri="{FF2B5EF4-FFF2-40B4-BE49-F238E27FC236}">
                  <a16:creationId xmlns:a16="http://schemas.microsoft.com/office/drawing/2014/main" id="{F7EBC24D-3164-DA4B-AB72-3DB35B6A7E46}"/>
                </a:ext>
              </a:extLst>
            </p:cNvPr>
            <p:cNvSpPr/>
            <p:nvPr userDrawn="1"/>
          </p:nvSpPr>
          <p:spPr>
            <a:xfrm>
              <a:off x="1428920" y="1744116"/>
              <a:ext cx="69792" cy="68400"/>
            </a:xfrm>
            <a:prstGeom prst="ellipse">
              <a:avLst/>
            </a:prstGeom>
            <a:solidFill>
              <a:srgbClr val="B7D37C"/>
            </a:solidFill>
            <a:ln w="10761" cap="flat">
              <a:noFill/>
              <a:prstDash val="solid"/>
              <a:miter/>
            </a:ln>
          </p:spPr>
          <p:txBody>
            <a:bodyPr rtlCol="0" anchor="ctr"/>
            <a:lstStyle/>
            <a:p>
              <a:endParaRPr lang="en-GB" sz="2400"/>
            </a:p>
          </p:txBody>
        </p:sp>
      </p:grpSp>
      <p:pic>
        <p:nvPicPr>
          <p:cNvPr id="28" name="Picture 27">
            <a:extLst>
              <a:ext uri="{FF2B5EF4-FFF2-40B4-BE49-F238E27FC236}">
                <a16:creationId xmlns:a16="http://schemas.microsoft.com/office/drawing/2014/main" id="{B5CDB772-FA51-4196-B5A4-23FBADD4AAA9}"/>
              </a:ext>
            </a:extLst>
          </p:cNvPr>
          <p:cNvPicPr>
            <a:picLocks noChangeAspect="1"/>
          </p:cNvPicPr>
          <p:nvPr userDrawn="1"/>
        </p:nvPicPr>
        <p:blipFill>
          <a:blip r:embed="rId3"/>
          <a:srcRect/>
          <a:stretch/>
        </p:blipFill>
        <p:spPr>
          <a:xfrm>
            <a:off x="10134233" y="6263888"/>
            <a:ext cx="1456267" cy="474133"/>
          </a:xfrm>
          <a:prstGeom prst="rect">
            <a:avLst/>
          </a:prstGeom>
        </p:spPr>
      </p:pic>
      <p:sp>
        <p:nvSpPr>
          <p:cNvPr id="29" name="Slide Number Placeholder 5">
            <a:extLst>
              <a:ext uri="{FF2B5EF4-FFF2-40B4-BE49-F238E27FC236}">
                <a16:creationId xmlns:a16="http://schemas.microsoft.com/office/drawing/2014/main" id="{7D3C94AE-41FF-418F-8382-EDC7350BD2EA}"/>
              </a:ext>
            </a:extLst>
          </p:cNvPr>
          <p:cNvSpPr>
            <a:spLocks noGrp="1"/>
          </p:cNvSpPr>
          <p:nvPr>
            <p:ph type="sldNum" sz="quarter" idx="4"/>
          </p:nvPr>
        </p:nvSpPr>
        <p:spPr>
          <a:xfrm>
            <a:off x="596900" y="6451323"/>
            <a:ext cx="355600" cy="216000"/>
          </a:xfrm>
          <a:prstGeom prst="rect">
            <a:avLst/>
          </a:prstGeom>
        </p:spPr>
        <p:txBody>
          <a:bodyPr vert="horz" lIns="0" tIns="0" rIns="0" bIns="0" rtlCol="0" anchor="b" anchorCtr="0"/>
          <a:lstStyle>
            <a:lvl1pPr algn="l">
              <a:defRPr sz="933" b="0">
                <a:solidFill>
                  <a:schemeClr val="accent3"/>
                </a:solidFill>
                <a:latin typeface="+mn-lt"/>
                <a:cs typeface="Arial" pitchFamily="34" charset="0"/>
              </a:defRPr>
            </a:lvl1pPr>
          </a:lstStyle>
          <a:p>
            <a:pPr defTabSz="609550"/>
            <a:fld id="{3C4F54F3-C349-4609-AFEE-01462D5C7942}" type="slidenum">
              <a:rPr lang="en-GB" smtClean="0"/>
              <a:pPr defTabSz="609550"/>
              <a:t>‹#›</a:t>
            </a:fld>
            <a:endParaRPr lang="en-GB"/>
          </a:p>
        </p:txBody>
      </p:sp>
      <p:sp>
        <p:nvSpPr>
          <p:cNvPr id="30" name="Text Placeholder 15">
            <a:extLst>
              <a:ext uri="{FF2B5EF4-FFF2-40B4-BE49-F238E27FC236}">
                <a16:creationId xmlns:a16="http://schemas.microsoft.com/office/drawing/2014/main" id="{0F9BDCEB-E825-4D8B-8E78-943DE1C1D2A5}"/>
              </a:ext>
            </a:extLst>
          </p:cNvPr>
          <p:cNvSpPr>
            <a:spLocks noGrp="1"/>
          </p:cNvSpPr>
          <p:nvPr>
            <p:ph type="body" sz="quarter" idx="13"/>
          </p:nvPr>
        </p:nvSpPr>
        <p:spPr>
          <a:xfrm>
            <a:off x="1014252" y="6451323"/>
            <a:ext cx="8946872" cy="216000"/>
          </a:xfrm>
          <a:prstGeom prst="rect">
            <a:avLst/>
          </a:prstGeom>
        </p:spPr>
        <p:txBody>
          <a:bodyPr lIns="0" tIns="0" rIns="0" bIns="0" anchor="b" anchorCtr="0"/>
          <a:lstStyle>
            <a:lvl1pPr marL="0" indent="0">
              <a:spcAft>
                <a:spcPts val="0"/>
              </a:spcAft>
              <a:buNone/>
              <a:defRPr sz="933" b="0">
                <a:solidFill>
                  <a:schemeClr val="accent3"/>
                </a:solidFill>
                <a:latin typeface="+mn-lt"/>
              </a:defRPr>
            </a:lvl1pPr>
            <a:lvl2pPr marL="237053" indent="0">
              <a:buNone/>
              <a:defRPr sz="1600"/>
            </a:lvl2pPr>
            <a:lvl3pPr marL="480453" indent="0">
              <a:buNone/>
              <a:defRPr sz="1600"/>
            </a:lvl3pPr>
            <a:lvl4pPr marL="1828692" indent="0">
              <a:buNone/>
              <a:defRPr sz="1600"/>
            </a:lvl4pPr>
            <a:lvl5pPr marL="2438254" indent="0">
              <a:buNone/>
              <a:defRPr sz="1600"/>
            </a:lvl5pPr>
          </a:lstStyle>
          <a:p>
            <a:pPr lvl="0"/>
            <a:r>
              <a:rPr lang="en-US"/>
              <a:t>Click to edit Master text styles</a:t>
            </a:r>
          </a:p>
        </p:txBody>
      </p:sp>
    </p:spTree>
    <p:extLst>
      <p:ext uri="{BB962C8B-B14F-4D97-AF65-F5344CB8AC3E}">
        <p14:creationId xmlns:p14="http://schemas.microsoft.com/office/powerpoint/2010/main" val="240914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5" name="Picture 54" descr="A screenshot of a computer&#10;&#10;Description automatically generated with low confidence">
            <a:extLst>
              <a:ext uri="{FF2B5EF4-FFF2-40B4-BE49-F238E27FC236}">
                <a16:creationId xmlns:a16="http://schemas.microsoft.com/office/drawing/2014/main" id="{2F5AA8D1-0550-5C4C-982D-466F52160FD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9999" r="52858"/>
          <a:stretch/>
        </p:blipFill>
        <p:spPr>
          <a:xfrm>
            <a:off x="9458333" y="1"/>
            <a:ext cx="2733667" cy="2500880"/>
          </a:xfrm>
          <a:prstGeom prst="rect">
            <a:avLst/>
          </a:prstGeom>
        </p:spPr>
      </p:pic>
      <p:sp>
        <p:nvSpPr>
          <p:cNvPr id="56" name="Rectangle 55">
            <a:extLst>
              <a:ext uri="{FF2B5EF4-FFF2-40B4-BE49-F238E27FC236}">
                <a16:creationId xmlns:a16="http://schemas.microsoft.com/office/drawing/2014/main" id="{14D01D29-C4D0-4342-9E92-142890B0AC09}"/>
              </a:ext>
            </a:extLst>
          </p:cNvPr>
          <p:cNvSpPr/>
          <p:nvPr userDrawn="1"/>
        </p:nvSpPr>
        <p:spPr>
          <a:xfrm rot="10800000" flipH="1">
            <a:off x="9458333" y="-2"/>
            <a:ext cx="2733667" cy="2611491"/>
          </a:xfrm>
          <a:prstGeom prst="rect">
            <a:avLst/>
          </a:prstGeom>
          <a:gradFill>
            <a:gsLst>
              <a:gs pos="46000">
                <a:schemeClr val="bg1">
                  <a:alpha val="90000"/>
                </a:schemeClr>
              </a:gs>
              <a:gs pos="100000">
                <a:schemeClr val="bg1">
                  <a:alpha val="50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Title 8"/>
          <p:cNvSpPr>
            <a:spLocks noGrp="1"/>
          </p:cNvSpPr>
          <p:nvPr>
            <p:ph type="title" hasCustomPrompt="1"/>
          </p:nvPr>
        </p:nvSpPr>
        <p:spPr>
          <a:xfrm>
            <a:off x="580887" y="462656"/>
            <a:ext cx="9913284" cy="672000"/>
          </a:xfrm>
          <a:prstGeom prst="rect">
            <a:avLst/>
          </a:prstGeom>
        </p:spPr>
        <p:txBody>
          <a:bodyPr vert="horz" lIns="0" tIns="36000" bIns="72000" anchor="b" anchorCtr="0">
            <a:noAutofit/>
          </a:bodyPr>
          <a:lstStyle>
            <a:lvl1pPr algn="l">
              <a:lnSpc>
                <a:spcPct val="100000"/>
              </a:lnSpc>
              <a:defRPr sz="2400" b="1" baseline="0">
                <a:solidFill>
                  <a:schemeClr val="accent3"/>
                </a:solidFill>
                <a:latin typeface="+mn-lt"/>
                <a:cs typeface="Arial" pitchFamily="34" charset="0"/>
              </a:defRPr>
            </a:lvl1pPr>
          </a:lstStyle>
          <a:p>
            <a:r>
              <a:rPr lang="en-GB" noProof="0"/>
              <a:t>Click to add master title</a:t>
            </a:r>
          </a:p>
        </p:txBody>
      </p:sp>
      <p:sp>
        <p:nvSpPr>
          <p:cNvPr id="3" name="Text Placeholder 2">
            <a:extLst>
              <a:ext uri="{FF2B5EF4-FFF2-40B4-BE49-F238E27FC236}">
                <a16:creationId xmlns:a16="http://schemas.microsoft.com/office/drawing/2014/main" id="{08BFA821-DD0A-9B44-802B-8D761A0AD2FA}"/>
              </a:ext>
            </a:extLst>
          </p:cNvPr>
          <p:cNvSpPr>
            <a:spLocks noGrp="1"/>
          </p:cNvSpPr>
          <p:nvPr>
            <p:ph type="body" sz="quarter" idx="15"/>
          </p:nvPr>
        </p:nvSpPr>
        <p:spPr>
          <a:xfrm>
            <a:off x="596901" y="1519513"/>
            <a:ext cx="4989763" cy="3884769"/>
          </a:xfrm>
          <a:prstGeom prst="rect">
            <a:avLst/>
          </a:prstGeom>
        </p:spPr>
        <p:txBody>
          <a:bodyPr lIns="0"/>
          <a:lstStyle>
            <a:lvl1pPr marL="230386" indent="-230386">
              <a:buClr>
                <a:schemeClr val="accent2"/>
              </a:buClr>
              <a:tabLst/>
              <a:defRPr sz="2133">
                <a:solidFill>
                  <a:schemeClr val="accent3"/>
                </a:solidFill>
              </a:defRPr>
            </a:lvl1pPr>
            <a:lvl2pPr>
              <a:buClr>
                <a:schemeClr val="accent2"/>
              </a:buClr>
              <a:defRPr sz="1867">
                <a:solidFill>
                  <a:schemeClr val="accent3"/>
                </a:solidFill>
              </a:defRPr>
            </a:lvl2pPr>
            <a:lvl3pPr>
              <a:buClr>
                <a:schemeClr val="accent2"/>
              </a:buClr>
              <a:defRPr sz="1600">
                <a:solidFill>
                  <a:schemeClr val="accent3"/>
                </a:solidFill>
              </a:defRPr>
            </a:lvl3pPr>
            <a:lvl4pPr>
              <a:buClr>
                <a:schemeClr val="accent2"/>
              </a:buClr>
              <a:defRPr sz="1467">
                <a:solidFill>
                  <a:schemeClr val="accent3"/>
                </a:solidFill>
              </a:defRPr>
            </a:lvl4pPr>
            <a:lvl5pPr>
              <a:buClr>
                <a:schemeClr val="accent2"/>
              </a:buClr>
              <a:defRPr sz="1467">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2B724F82-5D07-C641-8A9E-885FF3180358}"/>
              </a:ext>
            </a:extLst>
          </p:cNvPr>
          <p:cNvSpPr>
            <a:spLocks noGrp="1"/>
          </p:cNvSpPr>
          <p:nvPr>
            <p:ph type="body" sz="quarter" idx="16"/>
          </p:nvPr>
        </p:nvSpPr>
        <p:spPr>
          <a:xfrm>
            <a:off x="5987049" y="1519513"/>
            <a:ext cx="4989763" cy="3884769"/>
          </a:xfrm>
          <a:prstGeom prst="rect">
            <a:avLst/>
          </a:prstGeom>
        </p:spPr>
        <p:txBody>
          <a:bodyPr lIns="0"/>
          <a:lstStyle>
            <a:lvl1pPr marL="230386" indent="-230386">
              <a:buClr>
                <a:schemeClr val="accent2"/>
              </a:buClr>
              <a:tabLst/>
              <a:defRPr sz="2133">
                <a:solidFill>
                  <a:schemeClr val="accent3"/>
                </a:solidFill>
              </a:defRPr>
            </a:lvl1pPr>
            <a:lvl2pPr>
              <a:buClr>
                <a:schemeClr val="accent2"/>
              </a:buClr>
              <a:defRPr sz="1867">
                <a:solidFill>
                  <a:schemeClr val="accent3"/>
                </a:solidFill>
              </a:defRPr>
            </a:lvl2pPr>
            <a:lvl3pPr>
              <a:buClr>
                <a:schemeClr val="accent2"/>
              </a:buClr>
              <a:defRPr sz="1600">
                <a:solidFill>
                  <a:schemeClr val="accent3"/>
                </a:solidFill>
              </a:defRPr>
            </a:lvl3pPr>
            <a:lvl4pPr>
              <a:buClr>
                <a:schemeClr val="accent2"/>
              </a:buClr>
              <a:defRPr sz="1467">
                <a:solidFill>
                  <a:schemeClr val="accent3"/>
                </a:solidFill>
              </a:defRPr>
            </a:lvl4pPr>
            <a:lvl5pPr>
              <a:buClr>
                <a:schemeClr val="accent2"/>
              </a:buClr>
              <a:defRPr sz="1467">
                <a:solidFill>
                  <a:schemeClr val="accent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57" name="Group 56">
            <a:extLst>
              <a:ext uri="{FF2B5EF4-FFF2-40B4-BE49-F238E27FC236}">
                <a16:creationId xmlns:a16="http://schemas.microsoft.com/office/drawing/2014/main" id="{BEEE6231-D295-FD4E-A0D9-4B1FD58FE197}"/>
              </a:ext>
            </a:extLst>
          </p:cNvPr>
          <p:cNvGrpSpPr/>
          <p:nvPr userDrawn="1"/>
        </p:nvGrpSpPr>
        <p:grpSpPr>
          <a:xfrm>
            <a:off x="618987" y="1155844"/>
            <a:ext cx="1000796" cy="99504"/>
            <a:chOff x="86599" y="1708116"/>
            <a:chExt cx="1412113" cy="140400"/>
          </a:xfrm>
        </p:grpSpPr>
        <p:sp>
          <p:nvSpPr>
            <p:cNvPr id="58" name="Oval 57">
              <a:extLst>
                <a:ext uri="{FF2B5EF4-FFF2-40B4-BE49-F238E27FC236}">
                  <a16:creationId xmlns:a16="http://schemas.microsoft.com/office/drawing/2014/main" id="{5D58EC05-A5A1-2B40-ABC3-E14A8F287231}"/>
                </a:ext>
              </a:extLst>
            </p:cNvPr>
            <p:cNvSpPr/>
            <p:nvPr userDrawn="1"/>
          </p:nvSpPr>
          <p:spPr>
            <a:xfrm>
              <a:off x="86599" y="1708116"/>
              <a:ext cx="142169" cy="140400"/>
            </a:xfrm>
            <a:prstGeom prst="ellipse">
              <a:avLst/>
            </a:prstGeom>
            <a:solidFill>
              <a:srgbClr val="B7D37C"/>
            </a:solidFill>
            <a:ln w="10761" cap="flat">
              <a:noFill/>
              <a:prstDash val="solid"/>
              <a:miter/>
            </a:ln>
          </p:spPr>
          <p:txBody>
            <a:bodyPr rtlCol="0" anchor="ctr"/>
            <a:lstStyle/>
            <a:p>
              <a:endParaRPr lang="en-GB" sz="2400"/>
            </a:p>
          </p:txBody>
        </p:sp>
        <p:sp>
          <p:nvSpPr>
            <p:cNvPr id="59" name="Oval 58">
              <a:extLst>
                <a:ext uri="{FF2B5EF4-FFF2-40B4-BE49-F238E27FC236}">
                  <a16:creationId xmlns:a16="http://schemas.microsoft.com/office/drawing/2014/main" id="{4C712F1B-5A34-0F49-8F62-9D618153BDAF}"/>
                </a:ext>
              </a:extLst>
            </p:cNvPr>
            <p:cNvSpPr/>
            <p:nvPr userDrawn="1"/>
          </p:nvSpPr>
          <p:spPr>
            <a:xfrm>
              <a:off x="279941" y="1709916"/>
              <a:ext cx="136784" cy="136800"/>
            </a:xfrm>
            <a:prstGeom prst="ellipse">
              <a:avLst/>
            </a:prstGeom>
            <a:solidFill>
              <a:srgbClr val="B7D37C"/>
            </a:solidFill>
            <a:ln w="10761" cap="flat">
              <a:noFill/>
              <a:prstDash val="solid"/>
              <a:miter/>
            </a:ln>
          </p:spPr>
          <p:txBody>
            <a:bodyPr rtlCol="0" anchor="ctr"/>
            <a:lstStyle/>
            <a:p>
              <a:endParaRPr lang="en-GB" sz="2400"/>
            </a:p>
          </p:txBody>
        </p:sp>
        <p:sp>
          <p:nvSpPr>
            <p:cNvPr id="60" name="Oval 59">
              <a:extLst>
                <a:ext uri="{FF2B5EF4-FFF2-40B4-BE49-F238E27FC236}">
                  <a16:creationId xmlns:a16="http://schemas.microsoft.com/office/drawing/2014/main" id="{92BF0F85-5F0B-8C4C-BF14-26E8C4A648F7}"/>
                </a:ext>
              </a:extLst>
            </p:cNvPr>
            <p:cNvSpPr/>
            <p:nvPr userDrawn="1"/>
          </p:nvSpPr>
          <p:spPr>
            <a:xfrm>
              <a:off x="467898" y="1713516"/>
              <a:ext cx="131399" cy="129600"/>
            </a:xfrm>
            <a:prstGeom prst="ellipse">
              <a:avLst/>
            </a:prstGeom>
            <a:solidFill>
              <a:srgbClr val="B7D37C"/>
            </a:solidFill>
            <a:ln w="10761" cap="flat">
              <a:noFill/>
              <a:prstDash val="solid"/>
              <a:miter/>
            </a:ln>
          </p:spPr>
          <p:txBody>
            <a:bodyPr rtlCol="0" anchor="ctr"/>
            <a:lstStyle/>
            <a:p>
              <a:endParaRPr lang="en-GB" sz="2400"/>
            </a:p>
          </p:txBody>
        </p:sp>
        <p:sp>
          <p:nvSpPr>
            <p:cNvPr id="61" name="Oval 60">
              <a:extLst>
                <a:ext uri="{FF2B5EF4-FFF2-40B4-BE49-F238E27FC236}">
                  <a16:creationId xmlns:a16="http://schemas.microsoft.com/office/drawing/2014/main" id="{E3AE3447-44B8-1849-9129-4BE3CB943621}"/>
                </a:ext>
              </a:extLst>
            </p:cNvPr>
            <p:cNvSpPr/>
            <p:nvPr userDrawn="1"/>
          </p:nvSpPr>
          <p:spPr>
            <a:xfrm>
              <a:off x="650470" y="1717116"/>
              <a:ext cx="124075" cy="122400"/>
            </a:xfrm>
            <a:prstGeom prst="ellipse">
              <a:avLst/>
            </a:prstGeom>
            <a:solidFill>
              <a:srgbClr val="B7D37C"/>
            </a:solidFill>
            <a:ln w="10761" cap="flat">
              <a:noFill/>
              <a:prstDash val="solid"/>
              <a:miter/>
            </a:ln>
          </p:spPr>
          <p:txBody>
            <a:bodyPr rtlCol="0" anchor="ctr"/>
            <a:lstStyle/>
            <a:p>
              <a:endParaRPr lang="en-GB" sz="2400"/>
            </a:p>
          </p:txBody>
        </p:sp>
        <p:sp>
          <p:nvSpPr>
            <p:cNvPr id="62" name="Oval 61">
              <a:extLst>
                <a:ext uri="{FF2B5EF4-FFF2-40B4-BE49-F238E27FC236}">
                  <a16:creationId xmlns:a16="http://schemas.microsoft.com/office/drawing/2014/main" id="{D0528D12-A573-A748-B219-C5034B04702C}"/>
                </a:ext>
              </a:extLst>
            </p:cNvPr>
            <p:cNvSpPr/>
            <p:nvPr userDrawn="1"/>
          </p:nvSpPr>
          <p:spPr>
            <a:xfrm>
              <a:off x="825718" y="1720716"/>
              <a:ext cx="115028" cy="115200"/>
            </a:xfrm>
            <a:prstGeom prst="ellipse">
              <a:avLst/>
            </a:prstGeom>
            <a:solidFill>
              <a:srgbClr val="B7D37C"/>
            </a:solidFill>
            <a:ln w="10761" cap="flat">
              <a:noFill/>
              <a:prstDash val="solid"/>
              <a:miter/>
            </a:ln>
          </p:spPr>
          <p:txBody>
            <a:bodyPr rtlCol="0" anchor="ctr"/>
            <a:lstStyle/>
            <a:p>
              <a:endParaRPr lang="en-GB" sz="2400"/>
            </a:p>
          </p:txBody>
        </p:sp>
        <p:sp>
          <p:nvSpPr>
            <p:cNvPr id="63" name="Oval 62">
              <a:extLst>
                <a:ext uri="{FF2B5EF4-FFF2-40B4-BE49-F238E27FC236}">
                  <a16:creationId xmlns:a16="http://schemas.microsoft.com/office/drawing/2014/main" id="{BF208B1A-2486-8B4B-9777-0A0CB1E7777D}"/>
                </a:ext>
              </a:extLst>
            </p:cNvPr>
            <p:cNvSpPr/>
            <p:nvPr userDrawn="1"/>
          </p:nvSpPr>
          <p:spPr>
            <a:xfrm>
              <a:off x="991919" y="1726116"/>
              <a:ext cx="105121" cy="104400"/>
            </a:xfrm>
            <a:prstGeom prst="ellipse">
              <a:avLst/>
            </a:prstGeom>
            <a:solidFill>
              <a:srgbClr val="B7D37C"/>
            </a:solidFill>
            <a:ln w="10761" cap="flat">
              <a:noFill/>
              <a:prstDash val="solid"/>
              <a:miter/>
            </a:ln>
          </p:spPr>
          <p:txBody>
            <a:bodyPr rtlCol="0" anchor="ctr"/>
            <a:lstStyle/>
            <a:p>
              <a:endParaRPr lang="en-GB" sz="2400"/>
            </a:p>
          </p:txBody>
        </p:sp>
        <p:sp>
          <p:nvSpPr>
            <p:cNvPr id="64" name="Oval 63">
              <a:extLst>
                <a:ext uri="{FF2B5EF4-FFF2-40B4-BE49-F238E27FC236}">
                  <a16:creationId xmlns:a16="http://schemas.microsoft.com/office/drawing/2014/main" id="{5230663A-79C0-A648-AD17-822709AE22B7}"/>
                </a:ext>
              </a:extLst>
            </p:cNvPr>
            <p:cNvSpPr/>
            <p:nvPr userDrawn="1"/>
          </p:nvSpPr>
          <p:spPr>
            <a:xfrm>
              <a:off x="1148213" y="1731516"/>
              <a:ext cx="94995" cy="93600"/>
            </a:xfrm>
            <a:prstGeom prst="ellipse">
              <a:avLst/>
            </a:prstGeom>
            <a:solidFill>
              <a:srgbClr val="B7D37C"/>
            </a:solidFill>
            <a:ln w="10761" cap="flat">
              <a:noFill/>
              <a:prstDash val="solid"/>
              <a:miter/>
            </a:ln>
          </p:spPr>
          <p:txBody>
            <a:bodyPr rtlCol="0" anchor="ctr"/>
            <a:lstStyle/>
            <a:p>
              <a:endParaRPr lang="en-GB" sz="2400"/>
            </a:p>
          </p:txBody>
        </p:sp>
        <p:sp>
          <p:nvSpPr>
            <p:cNvPr id="65" name="Oval 64">
              <a:extLst>
                <a:ext uri="{FF2B5EF4-FFF2-40B4-BE49-F238E27FC236}">
                  <a16:creationId xmlns:a16="http://schemas.microsoft.com/office/drawing/2014/main" id="{18E846C1-FA81-0A40-A8AF-8508544765EA}"/>
                </a:ext>
              </a:extLst>
            </p:cNvPr>
            <p:cNvSpPr/>
            <p:nvPr userDrawn="1"/>
          </p:nvSpPr>
          <p:spPr>
            <a:xfrm>
              <a:off x="1294381" y="1736916"/>
              <a:ext cx="83363" cy="82800"/>
            </a:xfrm>
            <a:prstGeom prst="ellipse">
              <a:avLst/>
            </a:prstGeom>
            <a:solidFill>
              <a:srgbClr val="B7D37C"/>
            </a:solidFill>
            <a:ln w="10761" cap="flat">
              <a:noFill/>
              <a:prstDash val="solid"/>
              <a:miter/>
            </a:ln>
          </p:spPr>
          <p:txBody>
            <a:bodyPr rtlCol="0" anchor="ctr"/>
            <a:lstStyle/>
            <a:p>
              <a:endParaRPr lang="en-GB" sz="2400"/>
            </a:p>
          </p:txBody>
        </p:sp>
        <p:sp>
          <p:nvSpPr>
            <p:cNvPr id="66" name="Oval 65">
              <a:extLst>
                <a:ext uri="{FF2B5EF4-FFF2-40B4-BE49-F238E27FC236}">
                  <a16:creationId xmlns:a16="http://schemas.microsoft.com/office/drawing/2014/main" id="{0D512390-8A09-6740-9D0B-6183895AA51E}"/>
                </a:ext>
              </a:extLst>
            </p:cNvPr>
            <p:cNvSpPr/>
            <p:nvPr userDrawn="1"/>
          </p:nvSpPr>
          <p:spPr>
            <a:xfrm>
              <a:off x="1428920" y="1744116"/>
              <a:ext cx="69792" cy="68400"/>
            </a:xfrm>
            <a:prstGeom prst="ellipse">
              <a:avLst/>
            </a:prstGeom>
            <a:solidFill>
              <a:srgbClr val="B7D37C"/>
            </a:solidFill>
            <a:ln w="10761" cap="flat">
              <a:noFill/>
              <a:prstDash val="solid"/>
              <a:miter/>
            </a:ln>
          </p:spPr>
          <p:txBody>
            <a:bodyPr rtlCol="0" anchor="ctr"/>
            <a:lstStyle/>
            <a:p>
              <a:endParaRPr lang="en-GB" sz="2400"/>
            </a:p>
          </p:txBody>
        </p:sp>
      </p:grpSp>
      <p:cxnSp>
        <p:nvCxnSpPr>
          <p:cNvPr id="24" name="Straight Connector 23">
            <a:extLst>
              <a:ext uri="{FF2B5EF4-FFF2-40B4-BE49-F238E27FC236}">
                <a16:creationId xmlns:a16="http://schemas.microsoft.com/office/drawing/2014/main" id="{B2701698-93C7-4FE7-8CD1-673A396735D8}"/>
              </a:ext>
            </a:extLst>
          </p:cNvPr>
          <p:cNvCxnSpPr>
            <a:cxnSpLocks/>
          </p:cNvCxnSpPr>
          <p:nvPr userDrawn="1"/>
        </p:nvCxnSpPr>
        <p:spPr>
          <a:xfrm>
            <a:off x="596905" y="6207971"/>
            <a:ext cx="109982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5A4A0585-F3AC-4C64-B794-8F7E8F3A7AAB}"/>
              </a:ext>
            </a:extLst>
          </p:cNvPr>
          <p:cNvPicPr>
            <a:picLocks noChangeAspect="1"/>
          </p:cNvPicPr>
          <p:nvPr userDrawn="1"/>
        </p:nvPicPr>
        <p:blipFill>
          <a:blip r:embed="rId3"/>
          <a:srcRect/>
          <a:stretch/>
        </p:blipFill>
        <p:spPr>
          <a:xfrm>
            <a:off x="10134233" y="6263888"/>
            <a:ext cx="1456267" cy="474133"/>
          </a:xfrm>
          <a:prstGeom prst="rect">
            <a:avLst/>
          </a:prstGeom>
        </p:spPr>
      </p:pic>
      <p:sp>
        <p:nvSpPr>
          <p:cNvPr id="26" name="Slide Number Placeholder 5">
            <a:extLst>
              <a:ext uri="{FF2B5EF4-FFF2-40B4-BE49-F238E27FC236}">
                <a16:creationId xmlns:a16="http://schemas.microsoft.com/office/drawing/2014/main" id="{F4D008A2-6F54-427C-9F9C-F88E93272C03}"/>
              </a:ext>
            </a:extLst>
          </p:cNvPr>
          <p:cNvSpPr>
            <a:spLocks noGrp="1"/>
          </p:cNvSpPr>
          <p:nvPr>
            <p:ph type="sldNum" sz="quarter" idx="4"/>
          </p:nvPr>
        </p:nvSpPr>
        <p:spPr>
          <a:xfrm>
            <a:off x="596900" y="6451323"/>
            <a:ext cx="355600" cy="216000"/>
          </a:xfrm>
          <a:prstGeom prst="rect">
            <a:avLst/>
          </a:prstGeom>
        </p:spPr>
        <p:txBody>
          <a:bodyPr vert="horz" lIns="0" tIns="0" rIns="0" bIns="0" rtlCol="0" anchor="b" anchorCtr="0"/>
          <a:lstStyle>
            <a:lvl1pPr algn="l">
              <a:defRPr sz="933" b="0">
                <a:solidFill>
                  <a:schemeClr val="accent3"/>
                </a:solidFill>
                <a:latin typeface="+mn-lt"/>
                <a:cs typeface="Arial" pitchFamily="34" charset="0"/>
              </a:defRPr>
            </a:lvl1pPr>
          </a:lstStyle>
          <a:p>
            <a:pPr defTabSz="609550"/>
            <a:fld id="{3C4F54F3-C349-4609-AFEE-01462D5C7942}" type="slidenum">
              <a:rPr lang="en-GB" smtClean="0"/>
              <a:pPr defTabSz="609550"/>
              <a:t>‹#›</a:t>
            </a:fld>
            <a:endParaRPr lang="en-GB"/>
          </a:p>
        </p:txBody>
      </p:sp>
      <p:sp>
        <p:nvSpPr>
          <p:cNvPr id="27" name="Text Placeholder 15">
            <a:extLst>
              <a:ext uri="{FF2B5EF4-FFF2-40B4-BE49-F238E27FC236}">
                <a16:creationId xmlns:a16="http://schemas.microsoft.com/office/drawing/2014/main" id="{5424D2D8-C6E9-4DC5-812C-207E3012125A}"/>
              </a:ext>
            </a:extLst>
          </p:cNvPr>
          <p:cNvSpPr>
            <a:spLocks noGrp="1"/>
          </p:cNvSpPr>
          <p:nvPr>
            <p:ph type="body" sz="quarter" idx="13"/>
          </p:nvPr>
        </p:nvSpPr>
        <p:spPr>
          <a:xfrm>
            <a:off x="1014252" y="6451323"/>
            <a:ext cx="8946872" cy="216000"/>
          </a:xfrm>
          <a:prstGeom prst="rect">
            <a:avLst/>
          </a:prstGeom>
        </p:spPr>
        <p:txBody>
          <a:bodyPr lIns="0" tIns="0" rIns="0" bIns="0" anchor="b" anchorCtr="0"/>
          <a:lstStyle>
            <a:lvl1pPr marL="0" indent="0">
              <a:spcAft>
                <a:spcPts val="0"/>
              </a:spcAft>
              <a:buNone/>
              <a:defRPr sz="933" b="0">
                <a:solidFill>
                  <a:schemeClr val="accent3"/>
                </a:solidFill>
                <a:latin typeface="+mn-lt"/>
              </a:defRPr>
            </a:lvl1pPr>
            <a:lvl2pPr marL="237053" indent="0">
              <a:buNone/>
              <a:defRPr sz="1600"/>
            </a:lvl2pPr>
            <a:lvl3pPr marL="480453" indent="0">
              <a:buNone/>
              <a:defRPr sz="1600"/>
            </a:lvl3pPr>
            <a:lvl4pPr marL="1828692" indent="0">
              <a:buNone/>
              <a:defRPr sz="1600"/>
            </a:lvl4pPr>
            <a:lvl5pPr marL="2438254" indent="0">
              <a:buNone/>
              <a:defRPr sz="1600"/>
            </a:lvl5pPr>
          </a:lstStyle>
          <a:p>
            <a:pPr lvl="0"/>
            <a:r>
              <a:rPr lang="en-US"/>
              <a:t>Click to edit Master text styles</a:t>
            </a:r>
          </a:p>
        </p:txBody>
      </p:sp>
    </p:spTree>
    <p:extLst>
      <p:ext uri="{BB962C8B-B14F-4D97-AF65-F5344CB8AC3E}">
        <p14:creationId xmlns:p14="http://schemas.microsoft.com/office/powerpoint/2010/main" val="7896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14">
          <p15:clr>
            <a:srgbClr val="FBAE40"/>
          </p15:clr>
        </p15:guide>
        <p15:guide id="2" orient="horz" pos="6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9" name="Picture 48" descr="A screenshot of a computer&#10;&#10;Description automatically generated with low confidence">
            <a:extLst>
              <a:ext uri="{FF2B5EF4-FFF2-40B4-BE49-F238E27FC236}">
                <a16:creationId xmlns:a16="http://schemas.microsoft.com/office/drawing/2014/main" id="{3C0C84CB-ED68-B74F-9391-9EBA28AD1B4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9999" r="52858"/>
          <a:stretch/>
        </p:blipFill>
        <p:spPr>
          <a:xfrm>
            <a:off x="9458333" y="1"/>
            <a:ext cx="2733667" cy="2500880"/>
          </a:xfrm>
          <a:prstGeom prst="rect">
            <a:avLst/>
          </a:prstGeom>
        </p:spPr>
      </p:pic>
      <p:sp>
        <p:nvSpPr>
          <p:cNvPr id="50" name="Rectangle 49">
            <a:extLst>
              <a:ext uri="{FF2B5EF4-FFF2-40B4-BE49-F238E27FC236}">
                <a16:creationId xmlns:a16="http://schemas.microsoft.com/office/drawing/2014/main" id="{4F1F78AC-6472-C646-A87B-ED3EF16DFE35}"/>
              </a:ext>
            </a:extLst>
          </p:cNvPr>
          <p:cNvSpPr/>
          <p:nvPr userDrawn="1"/>
        </p:nvSpPr>
        <p:spPr>
          <a:xfrm rot="10800000" flipH="1">
            <a:off x="9458333" y="-2"/>
            <a:ext cx="2733667" cy="2611491"/>
          </a:xfrm>
          <a:prstGeom prst="rect">
            <a:avLst/>
          </a:prstGeom>
          <a:gradFill>
            <a:gsLst>
              <a:gs pos="46000">
                <a:schemeClr val="bg1">
                  <a:alpha val="90000"/>
                </a:schemeClr>
              </a:gs>
              <a:gs pos="100000">
                <a:schemeClr val="bg1">
                  <a:alpha val="50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Slide Number Placeholder 5">
            <a:extLst>
              <a:ext uri="{FF2B5EF4-FFF2-40B4-BE49-F238E27FC236}">
                <a16:creationId xmlns:a16="http://schemas.microsoft.com/office/drawing/2014/main" id="{ED3DFC83-C945-FD48-8231-371C8392ACFA}"/>
              </a:ext>
            </a:extLst>
          </p:cNvPr>
          <p:cNvSpPr>
            <a:spLocks noGrp="1"/>
          </p:cNvSpPr>
          <p:nvPr>
            <p:ph type="sldNum" sz="quarter" idx="4"/>
          </p:nvPr>
        </p:nvSpPr>
        <p:spPr>
          <a:xfrm>
            <a:off x="596900" y="6451323"/>
            <a:ext cx="355600" cy="216000"/>
          </a:xfrm>
          <a:prstGeom prst="rect">
            <a:avLst/>
          </a:prstGeom>
        </p:spPr>
        <p:txBody>
          <a:bodyPr vert="horz" lIns="0" tIns="0" rIns="0" bIns="0" rtlCol="0" anchor="b" anchorCtr="0"/>
          <a:lstStyle>
            <a:lvl1pPr algn="l">
              <a:defRPr sz="933" b="0">
                <a:solidFill>
                  <a:schemeClr val="accent3"/>
                </a:solidFill>
                <a:latin typeface="+mn-lt"/>
                <a:cs typeface="Arial" pitchFamily="34" charset="0"/>
              </a:defRPr>
            </a:lvl1pPr>
          </a:lstStyle>
          <a:p>
            <a:pPr defTabSz="609535"/>
            <a:fld id="{3C4F54F3-C349-4609-AFEE-01462D5C7942}" type="slidenum">
              <a:rPr lang="en-GB" smtClean="0"/>
              <a:pPr defTabSz="609535"/>
              <a:t>‹#›</a:t>
            </a:fld>
            <a:endParaRPr lang="en-GB"/>
          </a:p>
        </p:txBody>
      </p:sp>
      <p:sp>
        <p:nvSpPr>
          <p:cNvPr id="21" name="Text Placeholder 15">
            <a:extLst>
              <a:ext uri="{FF2B5EF4-FFF2-40B4-BE49-F238E27FC236}">
                <a16:creationId xmlns:a16="http://schemas.microsoft.com/office/drawing/2014/main" id="{DBF4857A-7042-074F-B1D1-5BEAB5E05AB4}"/>
              </a:ext>
            </a:extLst>
          </p:cNvPr>
          <p:cNvSpPr>
            <a:spLocks noGrp="1"/>
          </p:cNvSpPr>
          <p:nvPr>
            <p:ph type="body" sz="quarter" idx="13"/>
          </p:nvPr>
        </p:nvSpPr>
        <p:spPr>
          <a:xfrm>
            <a:off x="1014252" y="6451323"/>
            <a:ext cx="8946872" cy="216000"/>
          </a:xfrm>
          <a:prstGeom prst="rect">
            <a:avLst/>
          </a:prstGeom>
        </p:spPr>
        <p:txBody>
          <a:bodyPr lIns="0" tIns="0" rIns="0" bIns="0" anchor="b" anchorCtr="0"/>
          <a:lstStyle>
            <a:lvl1pPr marL="0" indent="0">
              <a:spcAft>
                <a:spcPts val="0"/>
              </a:spcAft>
              <a:buNone/>
              <a:defRPr sz="933" b="0">
                <a:solidFill>
                  <a:schemeClr val="accent3"/>
                </a:solidFill>
                <a:latin typeface="+mn-lt"/>
              </a:defRPr>
            </a:lvl1pPr>
            <a:lvl2pPr marL="237047" indent="0">
              <a:buNone/>
              <a:defRPr sz="1600"/>
            </a:lvl2pPr>
            <a:lvl3pPr marL="480441" indent="0">
              <a:buNone/>
              <a:defRPr sz="1600"/>
            </a:lvl3pPr>
            <a:lvl4pPr marL="1828646" indent="0">
              <a:buNone/>
              <a:defRPr sz="1600"/>
            </a:lvl4pPr>
            <a:lvl5pPr marL="2438194" indent="0">
              <a:buNone/>
              <a:defRPr sz="1600"/>
            </a:lvl5pPr>
          </a:lstStyle>
          <a:p>
            <a:pPr lvl="0"/>
            <a:r>
              <a:rPr lang="en-US"/>
              <a:t>Click to edit Master text styles</a:t>
            </a:r>
          </a:p>
        </p:txBody>
      </p:sp>
      <p:cxnSp>
        <p:nvCxnSpPr>
          <p:cNvPr id="22" name="Straight Connector 21">
            <a:extLst>
              <a:ext uri="{FF2B5EF4-FFF2-40B4-BE49-F238E27FC236}">
                <a16:creationId xmlns:a16="http://schemas.microsoft.com/office/drawing/2014/main" id="{23B4C3E8-B4A9-E042-8827-0EF8E55855A1}"/>
              </a:ext>
            </a:extLst>
          </p:cNvPr>
          <p:cNvCxnSpPr>
            <a:cxnSpLocks/>
          </p:cNvCxnSpPr>
          <p:nvPr userDrawn="1"/>
        </p:nvCxnSpPr>
        <p:spPr>
          <a:xfrm>
            <a:off x="596906" y="6207971"/>
            <a:ext cx="109982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41BE9C40-7C44-274E-A003-349C2D6E9E6B}"/>
              </a:ext>
            </a:extLst>
          </p:cNvPr>
          <p:cNvGrpSpPr/>
          <p:nvPr userDrawn="1"/>
        </p:nvGrpSpPr>
        <p:grpSpPr>
          <a:xfrm>
            <a:off x="618987" y="1155844"/>
            <a:ext cx="1000796" cy="99504"/>
            <a:chOff x="86599" y="1708116"/>
            <a:chExt cx="1412113" cy="140400"/>
          </a:xfrm>
        </p:grpSpPr>
        <p:sp>
          <p:nvSpPr>
            <p:cNvPr id="31" name="Oval 30">
              <a:extLst>
                <a:ext uri="{FF2B5EF4-FFF2-40B4-BE49-F238E27FC236}">
                  <a16:creationId xmlns:a16="http://schemas.microsoft.com/office/drawing/2014/main" id="{EEEFA3F7-9863-2743-BF22-F75F542C0469}"/>
                </a:ext>
              </a:extLst>
            </p:cNvPr>
            <p:cNvSpPr/>
            <p:nvPr userDrawn="1"/>
          </p:nvSpPr>
          <p:spPr>
            <a:xfrm>
              <a:off x="86599" y="1708116"/>
              <a:ext cx="142169" cy="140400"/>
            </a:xfrm>
            <a:prstGeom prst="ellipse">
              <a:avLst/>
            </a:prstGeom>
            <a:solidFill>
              <a:srgbClr val="B7D37C"/>
            </a:solidFill>
            <a:ln w="10761" cap="flat">
              <a:noFill/>
              <a:prstDash val="solid"/>
              <a:miter/>
            </a:ln>
          </p:spPr>
          <p:txBody>
            <a:bodyPr rtlCol="0" anchor="ctr"/>
            <a:lstStyle/>
            <a:p>
              <a:endParaRPr lang="en-GB" sz="2400"/>
            </a:p>
          </p:txBody>
        </p:sp>
        <p:sp>
          <p:nvSpPr>
            <p:cNvPr id="32" name="Oval 31">
              <a:extLst>
                <a:ext uri="{FF2B5EF4-FFF2-40B4-BE49-F238E27FC236}">
                  <a16:creationId xmlns:a16="http://schemas.microsoft.com/office/drawing/2014/main" id="{D5A071CF-3FB6-2E44-87F7-229098E74922}"/>
                </a:ext>
              </a:extLst>
            </p:cNvPr>
            <p:cNvSpPr/>
            <p:nvPr userDrawn="1"/>
          </p:nvSpPr>
          <p:spPr>
            <a:xfrm>
              <a:off x="279941" y="1709916"/>
              <a:ext cx="136784" cy="136800"/>
            </a:xfrm>
            <a:prstGeom prst="ellipse">
              <a:avLst/>
            </a:prstGeom>
            <a:solidFill>
              <a:srgbClr val="B7D37C"/>
            </a:solidFill>
            <a:ln w="10761" cap="flat">
              <a:noFill/>
              <a:prstDash val="solid"/>
              <a:miter/>
            </a:ln>
          </p:spPr>
          <p:txBody>
            <a:bodyPr rtlCol="0" anchor="ctr"/>
            <a:lstStyle/>
            <a:p>
              <a:endParaRPr lang="en-GB" sz="2400"/>
            </a:p>
          </p:txBody>
        </p:sp>
        <p:sp>
          <p:nvSpPr>
            <p:cNvPr id="33" name="Oval 32">
              <a:extLst>
                <a:ext uri="{FF2B5EF4-FFF2-40B4-BE49-F238E27FC236}">
                  <a16:creationId xmlns:a16="http://schemas.microsoft.com/office/drawing/2014/main" id="{A2C9CEDC-D5CF-8D48-A8AA-58CE1E9B601A}"/>
                </a:ext>
              </a:extLst>
            </p:cNvPr>
            <p:cNvSpPr/>
            <p:nvPr userDrawn="1"/>
          </p:nvSpPr>
          <p:spPr>
            <a:xfrm>
              <a:off x="467898" y="1713516"/>
              <a:ext cx="131399" cy="129600"/>
            </a:xfrm>
            <a:prstGeom prst="ellipse">
              <a:avLst/>
            </a:prstGeom>
            <a:solidFill>
              <a:srgbClr val="B7D37C"/>
            </a:solidFill>
            <a:ln w="10761" cap="flat">
              <a:noFill/>
              <a:prstDash val="solid"/>
              <a:miter/>
            </a:ln>
          </p:spPr>
          <p:txBody>
            <a:bodyPr rtlCol="0" anchor="ctr"/>
            <a:lstStyle/>
            <a:p>
              <a:endParaRPr lang="en-GB" sz="2400"/>
            </a:p>
          </p:txBody>
        </p:sp>
        <p:sp>
          <p:nvSpPr>
            <p:cNvPr id="34" name="Oval 33">
              <a:extLst>
                <a:ext uri="{FF2B5EF4-FFF2-40B4-BE49-F238E27FC236}">
                  <a16:creationId xmlns:a16="http://schemas.microsoft.com/office/drawing/2014/main" id="{A14BFEAE-1E46-6849-ADFA-1D402E22B893}"/>
                </a:ext>
              </a:extLst>
            </p:cNvPr>
            <p:cNvSpPr/>
            <p:nvPr userDrawn="1"/>
          </p:nvSpPr>
          <p:spPr>
            <a:xfrm>
              <a:off x="650470" y="1717116"/>
              <a:ext cx="124075" cy="122400"/>
            </a:xfrm>
            <a:prstGeom prst="ellipse">
              <a:avLst/>
            </a:prstGeom>
            <a:solidFill>
              <a:srgbClr val="B7D37C"/>
            </a:solidFill>
            <a:ln w="10761" cap="flat">
              <a:noFill/>
              <a:prstDash val="solid"/>
              <a:miter/>
            </a:ln>
          </p:spPr>
          <p:txBody>
            <a:bodyPr rtlCol="0" anchor="ctr"/>
            <a:lstStyle/>
            <a:p>
              <a:endParaRPr lang="en-GB" sz="2400"/>
            </a:p>
          </p:txBody>
        </p:sp>
        <p:sp>
          <p:nvSpPr>
            <p:cNvPr id="35" name="Oval 34">
              <a:extLst>
                <a:ext uri="{FF2B5EF4-FFF2-40B4-BE49-F238E27FC236}">
                  <a16:creationId xmlns:a16="http://schemas.microsoft.com/office/drawing/2014/main" id="{0482823D-63C2-F642-BEE2-F1A6BC74069C}"/>
                </a:ext>
              </a:extLst>
            </p:cNvPr>
            <p:cNvSpPr/>
            <p:nvPr userDrawn="1"/>
          </p:nvSpPr>
          <p:spPr>
            <a:xfrm>
              <a:off x="825718" y="1720716"/>
              <a:ext cx="115028" cy="115200"/>
            </a:xfrm>
            <a:prstGeom prst="ellipse">
              <a:avLst/>
            </a:prstGeom>
            <a:solidFill>
              <a:srgbClr val="B7D37C"/>
            </a:solidFill>
            <a:ln w="10761" cap="flat">
              <a:noFill/>
              <a:prstDash val="solid"/>
              <a:miter/>
            </a:ln>
          </p:spPr>
          <p:txBody>
            <a:bodyPr rtlCol="0" anchor="ctr"/>
            <a:lstStyle/>
            <a:p>
              <a:endParaRPr lang="en-GB" sz="2400"/>
            </a:p>
          </p:txBody>
        </p:sp>
        <p:sp>
          <p:nvSpPr>
            <p:cNvPr id="36" name="Oval 35">
              <a:extLst>
                <a:ext uri="{FF2B5EF4-FFF2-40B4-BE49-F238E27FC236}">
                  <a16:creationId xmlns:a16="http://schemas.microsoft.com/office/drawing/2014/main" id="{4FEE6DB7-507A-0746-9FD1-B8B2CF265D51}"/>
                </a:ext>
              </a:extLst>
            </p:cNvPr>
            <p:cNvSpPr/>
            <p:nvPr userDrawn="1"/>
          </p:nvSpPr>
          <p:spPr>
            <a:xfrm>
              <a:off x="991919" y="1726116"/>
              <a:ext cx="105121" cy="104400"/>
            </a:xfrm>
            <a:prstGeom prst="ellipse">
              <a:avLst/>
            </a:prstGeom>
            <a:solidFill>
              <a:srgbClr val="B7D37C"/>
            </a:solidFill>
            <a:ln w="10761" cap="flat">
              <a:noFill/>
              <a:prstDash val="solid"/>
              <a:miter/>
            </a:ln>
          </p:spPr>
          <p:txBody>
            <a:bodyPr rtlCol="0" anchor="ctr"/>
            <a:lstStyle/>
            <a:p>
              <a:endParaRPr lang="en-GB" sz="2400"/>
            </a:p>
          </p:txBody>
        </p:sp>
        <p:sp>
          <p:nvSpPr>
            <p:cNvPr id="37" name="Oval 36">
              <a:extLst>
                <a:ext uri="{FF2B5EF4-FFF2-40B4-BE49-F238E27FC236}">
                  <a16:creationId xmlns:a16="http://schemas.microsoft.com/office/drawing/2014/main" id="{87F63B81-C18B-B744-AB1B-138C010AEF93}"/>
                </a:ext>
              </a:extLst>
            </p:cNvPr>
            <p:cNvSpPr/>
            <p:nvPr userDrawn="1"/>
          </p:nvSpPr>
          <p:spPr>
            <a:xfrm>
              <a:off x="1148213" y="1731516"/>
              <a:ext cx="94995" cy="93600"/>
            </a:xfrm>
            <a:prstGeom prst="ellipse">
              <a:avLst/>
            </a:prstGeom>
            <a:solidFill>
              <a:srgbClr val="B7D37C"/>
            </a:solidFill>
            <a:ln w="10761" cap="flat">
              <a:noFill/>
              <a:prstDash val="solid"/>
              <a:miter/>
            </a:ln>
          </p:spPr>
          <p:txBody>
            <a:bodyPr rtlCol="0" anchor="ctr"/>
            <a:lstStyle/>
            <a:p>
              <a:endParaRPr lang="en-GB" sz="2400"/>
            </a:p>
          </p:txBody>
        </p:sp>
        <p:sp>
          <p:nvSpPr>
            <p:cNvPr id="38" name="Oval 37">
              <a:extLst>
                <a:ext uri="{FF2B5EF4-FFF2-40B4-BE49-F238E27FC236}">
                  <a16:creationId xmlns:a16="http://schemas.microsoft.com/office/drawing/2014/main" id="{2DC78105-3B62-FB46-B74F-164A19326DF4}"/>
                </a:ext>
              </a:extLst>
            </p:cNvPr>
            <p:cNvSpPr/>
            <p:nvPr userDrawn="1"/>
          </p:nvSpPr>
          <p:spPr>
            <a:xfrm>
              <a:off x="1294381" y="1736916"/>
              <a:ext cx="83363" cy="82800"/>
            </a:xfrm>
            <a:prstGeom prst="ellipse">
              <a:avLst/>
            </a:prstGeom>
            <a:solidFill>
              <a:srgbClr val="B7D37C"/>
            </a:solidFill>
            <a:ln w="10761" cap="flat">
              <a:noFill/>
              <a:prstDash val="solid"/>
              <a:miter/>
            </a:ln>
          </p:spPr>
          <p:txBody>
            <a:bodyPr rtlCol="0" anchor="ctr"/>
            <a:lstStyle/>
            <a:p>
              <a:endParaRPr lang="en-GB" sz="2400"/>
            </a:p>
          </p:txBody>
        </p:sp>
        <p:sp>
          <p:nvSpPr>
            <p:cNvPr id="39" name="Oval 38">
              <a:extLst>
                <a:ext uri="{FF2B5EF4-FFF2-40B4-BE49-F238E27FC236}">
                  <a16:creationId xmlns:a16="http://schemas.microsoft.com/office/drawing/2014/main" id="{2E88056E-ED03-F144-AD2F-4D4054D7BCA1}"/>
                </a:ext>
              </a:extLst>
            </p:cNvPr>
            <p:cNvSpPr/>
            <p:nvPr userDrawn="1"/>
          </p:nvSpPr>
          <p:spPr>
            <a:xfrm>
              <a:off x="1428920" y="1744116"/>
              <a:ext cx="69792" cy="68400"/>
            </a:xfrm>
            <a:prstGeom prst="ellipse">
              <a:avLst/>
            </a:prstGeom>
            <a:solidFill>
              <a:srgbClr val="B7D37C"/>
            </a:solidFill>
            <a:ln w="10761" cap="flat">
              <a:noFill/>
              <a:prstDash val="solid"/>
              <a:miter/>
            </a:ln>
          </p:spPr>
          <p:txBody>
            <a:bodyPr rtlCol="0" anchor="ctr"/>
            <a:lstStyle/>
            <a:p>
              <a:endParaRPr lang="en-GB" sz="2400"/>
            </a:p>
          </p:txBody>
        </p:sp>
      </p:grpSp>
      <p:sp>
        <p:nvSpPr>
          <p:cNvPr id="15" name="Title 8"/>
          <p:cNvSpPr>
            <a:spLocks noGrp="1"/>
          </p:cNvSpPr>
          <p:nvPr>
            <p:ph type="title" hasCustomPrompt="1"/>
          </p:nvPr>
        </p:nvSpPr>
        <p:spPr>
          <a:xfrm>
            <a:off x="580887" y="462656"/>
            <a:ext cx="9913284" cy="672000"/>
          </a:xfrm>
          <a:prstGeom prst="rect">
            <a:avLst/>
          </a:prstGeom>
        </p:spPr>
        <p:txBody>
          <a:bodyPr vert="horz" lIns="0" tIns="36000" bIns="72000" anchor="b" anchorCtr="0">
            <a:noAutofit/>
          </a:bodyPr>
          <a:lstStyle>
            <a:lvl1pPr algn="l">
              <a:lnSpc>
                <a:spcPct val="100000"/>
              </a:lnSpc>
              <a:defRPr sz="2400" b="1" baseline="0">
                <a:solidFill>
                  <a:schemeClr val="accent3"/>
                </a:solidFill>
                <a:latin typeface="+mn-lt"/>
                <a:cs typeface="Arial" pitchFamily="34" charset="0"/>
              </a:defRPr>
            </a:lvl1pPr>
          </a:lstStyle>
          <a:p>
            <a:r>
              <a:rPr lang="en-GB" noProof="0"/>
              <a:t>Click to add master title</a:t>
            </a:r>
          </a:p>
        </p:txBody>
      </p:sp>
      <p:pic>
        <p:nvPicPr>
          <p:cNvPr id="23" name="Picture 22">
            <a:extLst>
              <a:ext uri="{FF2B5EF4-FFF2-40B4-BE49-F238E27FC236}">
                <a16:creationId xmlns:a16="http://schemas.microsoft.com/office/drawing/2014/main" id="{D0B88741-B5BD-5B46-BC23-D5295A01E5BF}"/>
              </a:ext>
            </a:extLst>
          </p:cNvPr>
          <p:cNvPicPr>
            <a:picLocks noChangeAspect="1"/>
          </p:cNvPicPr>
          <p:nvPr userDrawn="1"/>
        </p:nvPicPr>
        <p:blipFill>
          <a:blip r:embed="rId3"/>
          <a:srcRect/>
          <a:stretch/>
        </p:blipFill>
        <p:spPr>
          <a:xfrm>
            <a:off x="10134233" y="6263888"/>
            <a:ext cx="1456267" cy="474133"/>
          </a:xfrm>
          <a:prstGeom prst="rect">
            <a:avLst/>
          </a:prstGeom>
        </p:spPr>
      </p:pic>
    </p:spTree>
    <p:extLst>
      <p:ext uri="{BB962C8B-B14F-4D97-AF65-F5344CB8AC3E}">
        <p14:creationId xmlns:p14="http://schemas.microsoft.com/office/powerpoint/2010/main" val="342578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677">
          <p15:clr>
            <a:srgbClr val="FBAE40"/>
          </p15:clr>
        </p15:guide>
        <p15:guide id="5" orient="horz" pos="31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9" name="Picture 48" descr="A screenshot of a computer&#10;&#10;Description automatically generated with low confidence">
            <a:extLst>
              <a:ext uri="{FF2B5EF4-FFF2-40B4-BE49-F238E27FC236}">
                <a16:creationId xmlns:a16="http://schemas.microsoft.com/office/drawing/2014/main" id="{3C0C84CB-ED68-B74F-9391-9EBA28AD1B4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9999" r="52858"/>
          <a:stretch/>
        </p:blipFill>
        <p:spPr>
          <a:xfrm>
            <a:off x="9458333" y="1"/>
            <a:ext cx="2733667" cy="2500880"/>
          </a:xfrm>
          <a:prstGeom prst="rect">
            <a:avLst/>
          </a:prstGeom>
        </p:spPr>
      </p:pic>
      <p:sp>
        <p:nvSpPr>
          <p:cNvPr id="50" name="Rectangle 49">
            <a:extLst>
              <a:ext uri="{FF2B5EF4-FFF2-40B4-BE49-F238E27FC236}">
                <a16:creationId xmlns:a16="http://schemas.microsoft.com/office/drawing/2014/main" id="{4F1F78AC-6472-C646-A87B-ED3EF16DFE35}"/>
              </a:ext>
            </a:extLst>
          </p:cNvPr>
          <p:cNvSpPr/>
          <p:nvPr userDrawn="1"/>
        </p:nvSpPr>
        <p:spPr>
          <a:xfrm rot="10800000" flipH="1">
            <a:off x="9458333" y="-2"/>
            <a:ext cx="2733667" cy="2611491"/>
          </a:xfrm>
          <a:prstGeom prst="rect">
            <a:avLst/>
          </a:prstGeom>
          <a:gradFill>
            <a:gsLst>
              <a:gs pos="46000">
                <a:schemeClr val="bg1">
                  <a:alpha val="90000"/>
                </a:schemeClr>
              </a:gs>
              <a:gs pos="100000">
                <a:schemeClr val="bg1">
                  <a:alpha val="50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Slide Number Placeholder 5">
            <a:extLst>
              <a:ext uri="{FF2B5EF4-FFF2-40B4-BE49-F238E27FC236}">
                <a16:creationId xmlns:a16="http://schemas.microsoft.com/office/drawing/2014/main" id="{ED3DFC83-C945-FD48-8231-371C8392ACFA}"/>
              </a:ext>
            </a:extLst>
          </p:cNvPr>
          <p:cNvSpPr>
            <a:spLocks noGrp="1"/>
          </p:cNvSpPr>
          <p:nvPr>
            <p:ph type="sldNum" sz="quarter" idx="4"/>
          </p:nvPr>
        </p:nvSpPr>
        <p:spPr>
          <a:xfrm>
            <a:off x="596900" y="6451323"/>
            <a:ext cx="355600" cy="216000"/>
          </a:xfrm>
          <a:prstGeom prst="rect">
            <a:avLst/>
          </a:prstGeom>
        </p:spPr>
        <p:txBody>
          <a:bodyPr vert="horz" lIns="0" tIns="0" rIns="0" bIns="0" rtlCol="0" anchor="b" anchorCtr="0"/>
          <a:lstStyle>
            <a:lvl1pPr algn="l">
              <a:defRPr sz="933" b="0">
                <a:solidFill>
                  <a:schemeClr val="accent3"/>
                </a:solidFill>
                <a:latin typeface="+mn-lt"/>
                <a:cs typeface="Arial" pitchFamily="34" charset="0"/>
              </a:defRPr>
            </a:lvl1pPr>
          </a:lstStyle>
          <a:p>
            <a:pPr defTabSz="609535"/>
            <a:fld id="{3C4F54F3-C349-4609-AFEE-01462D5C7942}" type="slidenum">
              <a:rPr lang="en-GB" smtClean="0"/>
              <a:pPr defTabSz="609535"/>
              <a:t>‹#›</a:t>
            </a:fld>
            <a:endParaRPr lang="en-GB"/>
          </a:p>
        </p:txBody>
      </p:sp>
      <p:sp>
        <p:nvSpPr>
          <p:cNvPr id="21" name="Text Placeholder 15">
            <a:extLst>
              <a:ext uri="{FF2B5EF4-FFF2-40B4-BE49-F238E27FC236}">
                <a16:creationId xmlns:a16="http://schemas.microsoft.com/office/drawing/2014/main" id="{DBF4857A-7042-074F-B1D1-5BEAB5E05AB4}"/>
              </a:ext>
            </a:extLst>
          </p:cNvPr>
          <p:cNvSpPr>
            <a:spLocks noGrp="1"/>
          </p:cNvSpPr>
          <p:nvPr>
            <p:ph type="body" sz="quarter" idx="13"/>
          </p:nvPr>
        </p:nvSpPr>
        <p:spPr>
          <a:xfrm>
            <a:off x="1014252" y="6451323"/>
            <a:ext cx="8946872" cy="216000"/>
          </a:xfrm>
          <a:prstGeom prst="rect">
            <a:avLst/>
          </a:prstGeom>
        </p:spPr>
        <p:txBody>
          <a:bodyPr lIns="0" tIns="0" rIns="0" bIns="0" anchor="b" anchorCtr="0"/>
          <a:lstStyle>
            <a:lvl1pPr marL="0" indent="0">
              <a:spcAft>
                <a:spcPts val="0"/>
              </a:spcAft>
              <a:buNone/>
              <a:defRPr sz="933" b="0">
                <a:solidFill>
                  <a:schemeClr val="accent3"/>
                </a:solidFill>
                <a:latin typeface="+mn-lt"/>
              </a:defRPr>
            </a:lvl1pPr>
            <a:lvl2pPr marL="237047" indent="0">
              <a:buNone/>
              <a:defRPr sz="1600"/>
            </a:lvl2pPr>
            <a:lvl3pPr marL="480441" indent="0">
              <a:buNone/>
              <a:defRPr sz="1600"/>
            </a:lvl3pPr>
            <a:lvl4pPr marL="1828646" indent="0">
              <a:buNone/>
              <a:defRPr sz="1600"/>
            </a:lvl4pPr>
            <a:lvl5pPr marL="2438194" indent="0">
              <a:buNone/>
              <a:defRPr sz="1600"/>
            </a:lvl5pPr>
          </a:lstStyle>
          <a:p>
            <a:pPr lvl="0"/>
            <a:r>
              <a:rPr lang="en-US"/>
              <a:t>Click to edit Master text styles</a:t>
            </a:r>
          </a:p>
        </p:txBody>
      </p:sp>
      <p:grpSp>
        <p:nvGrpSpPr>
          <p:cNvPr id="30" name="Group 29">
            <a:extLst>
              <a:ext uri="{FF2B5EF4-FFF2-40B4-BE49-F238E27FC236}">
                <a16:creationId xmlns:a16="http://schemas.microsoft.com/office/drawing/2014/main" id="{41BE9C40-7C44-274E-A003-349C2D6E9E6B}"/>
              </a:ext>
            </a:extLst>
          </p:cNvPr>
          <p:cNvGrpSpPr/>
          <p:nvPr userDrawn="1"/>
        </p:nvGrpSpPr>
        <p:grpSpPr>
          <a:xfrm>
            <a:off x="618987" y="1155844"/>
            <a:ext cx="1000796" cy="99504"/>
            <a:chOff x="86599" y="1708116"/>
            <a:chExt cx="1412113" cy="140400"/>
          </a:xfrm>
        </p:grpSpPr>
        <p:sp>
          <p:nvSpPr>
            <p:cNvPr id="31" name="Oval 30">
              <a:extLst>
                <a:ext uri="{FF2B5EF4-FFF2-40B4-BE49-F238E27FC236}">
                  <a16:creationId xmlns:a16="http://schemas.microsoft.com/office/drawing/2014/main" id="{EEEFA3F7-9863-2743-BF22-F75F542C0469}"/>
                </a:ext>
              </a:extLst>
            </p:cNvPr>
            <p:cNvSpPr/>
            <p:nvPr userDrawn="1"/>
          </p:nvSpPr>
          <p:spPr>
            <a:xfrm>
              <a:off x="86599" y="1708116"/>
              <a:ext cx="142169" cy="140400"/>
            </a:xfrm>
            <a:prstGeom prst="ellipse">
              <a:avLst/>
            </a:prstGeom>
            <a:solidFill>
              <a:srgbClr val="B7D37C"/>
            </a:solidFill>
            <a:ln w="10761" cap="flat">
              <a:noFill/>
              <a:prstDash val="solid"/>
              <a:miter/>
            </a:ln>
          </p:spPr>
          <p:txBody>
            <a:bodyPr rtlCol="0" anchor="ctr"/>
            <a:lstStyle/>
            <a:p>
              <a:endParaRPr lang="en-GB" sz="2400"/>
            </a:p>
          </p:txBody>
        </p:sp>
        <p:sp>
          <p:nvSpPr>
            <p:cNvPr id="32" name="Oval 31">
              <a:extLst>
                <a:ext uri="{FF2B5EF4-FFF2-40B4-BE49-F238E27FC236}">
                  <a16:creationId xmlns:a16="http://schemas.microsoft.com/office/drawing/2014/main" id="{D5A071CF-3FB6-2E44-87F7-229098E74922}"/>
                </a:ext>
              </a:extLst>
            </p:cNvPr>
            <p:cNvSpPr/>
            <p:nvPr userDrawn="1"/>
          </p:nvSpPr>
          <p:spPr>
            <a:xfrm>
              <a:off x="279941" y="1709916"/>
              <a:ext cx="136784" cy="136800"/>
            </a:xfrm>
            <a:prstGeom prst="ellipse">
              <a:avLst/>
            </a:prstGeom>
            <a:solidFill>
              <a:srgbClr val="B7D37C"/>
            </a:solidFill>
            <a:ln w="10761" cap="flat">
              <a:noFill/>
              <a:prstDash val="solid"/>
              <a:miter/>
            </a:ln>
          </p:spPr>
          <p:txBody>
            <a:bodyPr rtlCol="0" anchor="ctr"/>
            <a:lstStyle/>
            <a:p>
              <a:endParaRPr lang="en-GB" sz="2400"/>
            </a:p>
          </p:txBody>
        </p:sp>
        <p:sp>
          <p:nvSpPr>
            <p:cNvPr id="33" name="Oval 32">
              <a:extLst>
                <a:ext uri="{FF2B5EF4-FFF2-40B4-BE49-F238E27FC236}">
                  <a16:creationId xmlns:a16="http://schemas.microsoft.com/office/drawing/2014/main" id="{A2C9CEDC-D5CF-8D48-A8AA-58CE1E9B601A}"/>
                </a:ext>
              </a:extLst>
            </p:cNvPr>
            <p:cNvSpPr/>
            <p:nvPr userDrawn="1"/>
          </p:nvSpPr>
          <p:spPr>
            <a:xfrm>
              <a:off x="467898" y="1713516"/>
              <a:ext cx="131399" cy="129600"/>
            </a:xfrm>
            <a:prstGeom prst="ellipse">
              <a:avLst/>
            </a:prstGeom>
            <a:solidFill>
              <a:srgbClr val="B7D37C"/>
            </a:solidFill>
            <a:ln w="10761" cap="flat">
              <a:noFill/>
              <a:prstDash val="solid"/>
              <a:miter/>
            </a:ln>
          </p:spPr>
          <p:txBody>
            <a:bodyPr rtlCol="0" anchor="ctr"/>
            <a:lstStyle/>
            <a:p>
              <a:endParaRPr lang="en-GB" sz="2400"/>
            </a:p>
          </p:txBody>
        </p:sp>
        <p:sp>
          <p:nvSpPr>
            <p:cNvPr id="34" name="Oval 33">
              <a:extLst>
                <a:ext uri="{FF2B5EF4-FFF2-40B4-BE49-F238E27FC236}">
                  <a16:creationId xmlns:a16="http://schemas.microsoft.com/office/drawing/2014/main" id="{A14BFEAE-1E46-6849-ADFA-1D402E22B893}"/>
                </a:ext>
              </a:extLst>
            </p:cNvPr>
            <p:cNvSpPr/>
            <p:nvPr userDrawn="1"/>
          </p:nvSpPr>
          <p:spPr>
            <a:xfrm>
              <a:off x="650470" y="1717116"/>
              <a:ext cx="124075" cy="122400"/>
            </a:xfrm>
            <a:prstGeom prst="ellipse">
              <a:avLst/>
            </a:prstGeom>
            <a:solidFill>
              <a:srgbClr val="B7D37C"/>
            </a:solidFill>
            <a:ln w="10761" cap="flat">
              <a:noFill/>
              <a:prstDash val="solid"/>
              <a:miter/>
            </a:ln>
          </p:spPr>
          <p:txBody>
            <a:bodyPr rtlCol="0" anchor="ctr"/>
            <a:lstStyle/>
            <a:p>
              <a:endParaRPr lang="en-GB" sz="2400"/>
            </a:p>
          </p:txBody>
        </p:sp>
        <p:sp>
          <p:nvSpPr>
            <p:cNvPr id="35" name="Oval 34">
              <a:extLst>
                <a:ext uri="{FF2B5EF4-FFF2-40B4-BE49-F238E27FC236}">
                  <a16:creationId xmlns:a16="http://schemas.microsoft.com/office/drawing/2014/main" id="{0482823D-63C2-F642-BEE2-F1A6BC74069C}"/>
                </a:ext>
              </a:extLst>
            </p:cNvPr>
            <p:cNvSpPr/>
            <p:nvPr userDrawn="1"/>
          </p:nvSpPr>
          <p:spPr>
            <a:xfrm>
              <a:off x="825718" y="1720716"/>
              <a:ext cx="115028" cy="115200"/>
            </a:xfrm>
            <a:prstGeom prst="ellipse">
              <a:avLst/>
            </a:prstGeom>
            <a:solidFill>
              <a:srgbClr val="B7D37C"/>
            </a:solidFill>
            <a:ln w="10761" cap="flat">
              <a:noFill/>
              <a:prstDash val="solid"/>
              <a:miter/>
            </a:ln>
          </p:spPr>
          <p:txBody>
            <a:bodyPr rtlCol="0" anchor="ctr"/>
            <a:lstStyle/>
            <a:p>
              <a:endParaRPr lang="en-GB" sz="2400"/>
            </a:p>
          </p:txBody>
        </p:sp>
        <p:sp>
          <p:nvSpPr>
            <p:cNvPr id="36" name="Oval 35">
              <a:extLst>
                <a:ext uri="{FF2B5EF4-FFF2-40B4-BE49-F238E27FC236}">
                  <a16:creationId xmlns:a16="http://schemas.microsoft.com/office/drawing/2014/main" id="{4FEE6DB7-507A-0746-9FD1-B8B2CF265D51}"/>
                </a:ext>
              </a:extLst>
            </p:cNvPr>
            <p:cNvSpPr/>
            <p:nvPr userDrawn="1"/>
          </p:nvSpPr>
          <p:spPr>
            <a:xfrm>
              <a:off x="991919" y="1726116"/>
              <a:ext cx="105121" cy="104400"/>
            </a:xfrm>
            <a:prstGeom prst="ellipse">
              <a:avLst/>
            </a:prstGeom>
            <a:solidFill>
              <a:srgbClr val="B7D37C"/>
            </a:solidFill>
            <a:ln w="10761" cap="flat">
              <a:noFill/>
              <a:prstDash val="solid"/>
              <a:miter/>
            </a:ln>
          </p:spPr>
          <p:txBody>
            <a:bodyPr rtlCol="0" anchor="ctr"/>
            <a:lstStyle/>
            <a:p>
              <a:endParaRPr lang="en-GB" sz="2400"/>
            </a:p>
          </p:txBody>
        </p:sp>
        <p:sp>
          <p:nvSpPr>
            <p:cNvPr id="37" name="Oval 36">
              <a:extLst>
                <a:ext uri="{FF2B5EF4-FFF2-40B4-BE49-F238E27FC236}">
                  <a16:creationId xmlns:a16="http://schemas.microsoft.com/office/drawing/2014/main" id="{87F63B81-C18B-B744-AB1B-138C010AEF93}"/>
                </a:ext>
              </a:extLst>
            </p:cNvPr>
            <p:cNvSpPr/>
            <p:nvPr userDrawn="1"/>
          </p:nvSpPr>
          <p:spPr>
            <a:xfrm>
              <a:off x="1148213" y="1731516"/>
              <a:ext cx="94995" cy="93600"/>
            </a:xfrm>
            <a:prstGeom prst="ellipse">
              <a:avLst/>
            </a:prstGeom>
            <a:solidFill>
              <a:srgbClr val="B7D37C"/>
            </a:solidFill>
            <a:ln w="10761" cap="flat">
              <a:noFill/>
              <a:prstDash val="solid"/>
              <a:miter/>
            </a:ln>
          </p:spPr>
          <p:txBody>
            <a:bodyPr rtlCol="0" anchor="ctr"/>
            <a:lstStyle/>
            <a:p>
              <a:endParaRPr lang="en-GB" sz="2400"/>
            </a:p>
          </p:txBody>
        </p:sp>
        <p:sp>
          <p:nvSpPr>
            <p:cNvPr id="38" name="Oval 37">
              <a:extLst>
                <a:ext uri="{FF2B5EF4-FFF2-40B4-BE49-F238E27FC236}">
                  <a16:creationId xmlns:a16="http://schemas.microsoft.com/office/drawing/2014/main" id="{2DC78105-3B62-FB46-B74F-164A19326DF4}"/>
                </a:ext>
              </a:extLst>
            </p:cNvPr>
            <p:cNvSpPr/>
            <p:nvPr userDrawn="1"/>
          </p:nvSpPr>
          <p:spPr>
            <a:xfrm>
              <a:off x="1294381" y="1736916"/>
              <a:ext cx="83363" cy="82800"/>
            </a:xfrm>
            <a:prstGeom prst="ellipse">
              <a:avLst/>
            </a:prstGeom>
            <a:solidFill>
              <a:srgbClr val="B7D37C"/>
            </a:solidFill>
            <a:ln w="10761" cap="flat">
              <a:noFill/>
              <a:prstDash val="solid"/>
              <a:miter/>
            </a:ln>
          </p:spPr>
          <p:txBody>
            <a:bodyPr rtlCol="0" anchor="ctr"/>
            <a:lstStyle/>
            <a:p>
              <a:endParaRPr lang="en-GB" sz="2400"/>
            </a:p>
          </p:txBody>
        </p:sp>
        <p:sp>
          <p:nvSpPr>
            <p:cNvPr id="39" name="Oval 38">
              <a:extLst>
                <a:ext uri="{FF2B5EF4-FFF2-40B4-BE49-F238E27FC236}">
                  <a16:creationId xmlns:a16="http://schemas.microsoft.com/office/drawing/2014/main" id="{2E88056E-ED03-F144-AD2F-4D4054D7BCA1}"/>
                </a:ext>
              </a:extLst>
            </p:cNvPr>
            <p:cNvSpPr/>
            <p:nvPr userDrawn="1"/>
          </p:nvSpPr>
          <p:spPr>
            <a:xfrm>
              <a:off x="1428920" y="1744116"/>
              <a:ext cx="69792" cy="68400"/>
            </a:xfrm>
            <a:prstGeom prst="ellipse">
              <a:avLst/>
            </a:prstGeom>
            <a:solidFill>
              <a:srgbClr val="B7D37C"/>
            </a:solidFill>
            <a:ln w="10761" cap="flat">
              <a:noFill/>
              <a:prstDash val="solid"/>
              <a:miter/>
            </a:ln>
          </p:spPr>
          <p:txBody>
            <a:bodyPr rtlCol="0" anchor="ctr"/>
            <a:lstStyle/>
            <a:p>
              <a:endParaRPr lang="en-GB" sz="2400"/>
            </a:p>
          </p:txBody>
        </p:sp>
      </p:grpSp>
      <p:sp>
        <p:nvSpPr>
          <p:cNvPr id="15" name="Title 8"/>
          <p:cNvSpPr>
            <a:spLocks noGrp="1"/>
          </p:cNvSpPr>
          <p:nvPr>
            <p:ph type="title" hasCustomPrompt="1"/>
          </p:nvPr>
        </p:nvSpPr>
        <p:spPr>
          <a:xfrm>
            <a:off x="580887" y="462656"/>
            <a:ext cx="9913284" cy="672000"/>
          </a:xfrm>
          <a:prstGeom prst="rect">
            <a:avLst/>
          </a:prstGeom>
        </p:spPr>
        <p:txBody>
          <a:bodyPr vert="horz" lIns="0" tIns="36000" bIns="72000" anchor="b" anchorCtr="0">
            <a:noAutofit/>
          </a:bodyPr>
          <a:lstStyle>
            <a:lvl1pPr algn="l">
              <a:lnSpc>
                <a:spcPct val="100000"/>
              </a:lnSpc>
              <a:defRPr sz="2400" b="1" baseline="0">
                <a:solidFill>
                  <a:schemeClr val="accent3"/>
                </a:solidFill>
                <a:latin typeface="+mn-lt"/>
                <a:cs typeface="Arial" pitchFamily="34" charset="0"/>
              </a:defRPr>
            </a:lvl1pPr>
          </a:lstStyle>
          <a:p>
            <a:r>
              <a:rPr lang="en-GB" noProof="0"/>
              <a:t>Click to add master title</a:t>
            </a:r>
          </a:p>
        </p:txBody>
      </p:sp>
      <p:pic>
        <p:nvPicPr>
          <p:cNvPr id="23" name="Picture 22">
            <a:extLst>
              <a:ext uri="{FF2B5EF4-FFF2-40B4-BE49-F238E27FC236}">
                <a16:creationId xmlns:a16="http://schemas.microsoft.com/office/drawing/2014/main" id="{D0B88741-B5BD-5B46-BC23-D5295A01E5BF}"/>
              </a:ext>
            </a:extLst>
          </p:cNvPr>
          <p:cNvPicPr>
            <a:picLocks noChangeAspect="1"/>
          </p:cNvPicPr>
          <p:nvPr userDrawn="1"/>
        </p:nvPicPr>
        <p:blipFill>
          <a:blip r:embed="rId3"/>
          <a:srcRect/>
          <a:stretch/>
        </p:blipFill>
        <p:spPr>
          <a:xfrm>
            <a:off x="10134233" y="6263888"/>
            <a:ext cx="1456267" cy="474133"/>
          </a:xfrm>
          <a:prstGeom prst="rect">
            <a:avLst/>
          </a:prstGeom>
        </p:spPr>
      </p:pic>
    </p:spTree>
    <p:extLst>
      <p:ext uri="{BB962C8B-B14F-4D97-AF65-F5344CB8AC3E}">
        <p14:creationId xmlns:p14="http://schemas.microsoft.com/office/powerpoint/2010/main" val="2516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677">
          <p15:clr>
            <a:srgbClr val="FBAE40"/>
          </p15:clr>
        </p15:guide>
        <p15:guide id="5" orient="horz" pos="31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No footer images">
    <p:spTree>
      <p:nvGrpSpPr>
        <p:cNvPr id="1" name=""/>
        <p:cNvGrpSpPr/>
        <p:nvPr/>
      </p:nvGrpSpPr>
      <p:grpSpPr>
        <a:xfrm>
          <a:off x="0" y="0"/>
          <a:ext cx="0" cy="0"/>
          <a:chOff x="0" y="0"/>
          <a:chExt cx="0" cy="0"/>
        </a:xfrm>
      </p:grpSpPr>
      <p:pic>
        <p:nvPicPr>
          <p:cNvPr id="49" name="Picture 48" descr="A screenshot of a computer&#10;&#10;Description automatically generated with low confidence">
            <a:extLst>
              <a:ext uri="{FF2B5EF4-FFF2-40B4-BE49-F238E27FC236}">
                <a16:creationId xmlns:a16="http://schemas.microsoft.com/office/drawing/2014/main" id="{3C0C84CB-ED68-B74F-9391-9EBA28AD1B4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9999" r="52858"/>
          <a:stretch/>
        </p:blipFill>
        <p:spPr>
          <a:xfrm>
            <a:off x="9458333" y="1"/>
            <a:ext cx="2733667" cy="2500880"/>
          </a:xfrm>
          <a:prstGeom prst="rect">
            <a:avLst/>
          </a:prstGeom>
        </p:spPr>
      </p:pic>
      <p:sp>
        <p:nvSpPr>
          <p:cNvPr id="50" name="Rectangle 49">
            <a:extLst>
              <a:ext uri="{FF2B5EF4-FFF2-40B4-BE49-F238E27FC236}">
                <a16:creationId xmlns:a16="http://schemas.microsoft.com/office/drawing/2014/main" id="{4F1F78AC-6472-C646-A87B-ED3EF16DFE35}"/>
              </a:ext>
            </a:extLst>
          </p:cNvPr>
          <p:cNvSpPr/>
          <p:nvPr userDrawn="1"/>
        </p:nvSpPr>
        <p:spPr>
          <a:xfrm rot="10800000" flipH="1">
            <a:off x="9458333" y="-2"/>
            <a:ext cx="2733667" cy="2611491"/>
          </a:xfrm>
          <a:prstGeom prst="rect">
            <a:avLst/>
          </a:prstGeom>
          <a:gradFill>
            <a:gsLst>
              <a:gs pos="46000">
                <a:schemeClr val="bg1">
                  <a:alpha val="90000"/>
                </a:schemeClr>
              </a:gs>
              <a:gs pos="100000">
                <a:schemeClr val="bg1">
                  <a:alpha val="50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30" name="Group 29">
            <a:extLst>
              <a:ext uri="{FF2B5EF4-FFF2-40B4-BE49-F238E27FC236}">
                <a16:creationId xmlns:a16="http://schemas.microsoft.com/office/drawing/2014/main" id="{41BE9C40-7C44-274E-A003-349C2D6E9E6B}"/>
              </a:ext>
            </a:extLst>
          </p:cNvPr>
          <p:cNvGrpSpPr/>
          <p:nvPr userDrawn="1"/>
        </p:nvGrpSpPr>
        <p:grpSpPr>
          <a:xfrm>
            <a:off x="618987" y="1155844"/>
            <a:ext cx="1000796" cy="99504"/>
            <a:chOff x="86599" y="1708116"/>
            <a:chExt cx="1412113" cy="140400"/>
          </a:xfrm>
        </p:grpSpPr>
        <p:sp>
          <p:nvSpPr>
            <p:cNvPr id="31" name="Oval 30">
              <a:extLst>
                <a:ext uri="{FF2B5EF4-FFF2-40B4-BE49-F238E27FC236}">
                  <a16:creationId xmlns:a16="http://schemas.microsoft.com/office/drawing/2014/main" id="{EEEFA3F7-9863-2743-BF22-F75F542C0469}"/>
                </a:ext>
              </a:extLst>
            </p:cNvPr>
            <p:cNvSpPr/>
            <p:nvPr userDrawn="1"/>
          </p:nvSpPr>
          <p:spPr>
            <a:xfrm>
              <a:off x="86599" y="1708116"/>
              <a:ext cx="142169" cy="140400"/>
            </a:xfrm>
            <a:prstGeom prst="ellipse">
              <a:avLst/>
            </a:prstGeom>
            <a:solidFill>
              <a:srgbClr val="B7D37C"/>
            </a:solidFill>
            <a:ln w="10761" cap="flat">
              <a:noFill/>
              <a:prstDash val="solid"/>
              <a:miter/>
            </a:ln>
          </p:spPr>
          <p:txBody>
            <a:bodyPr rtlCol="0" anchor="ctr"/>
            <a:lstStyle/>
            <a:p>
              <a:endParaRPr lang="en-GB" sz="2400"/>
            </a:p>
          </p:txBody>
        </p:sp>
        <p:sp>
          <p:nvSpPr>
            <p:cNvPr id="32" name="Oval 31">
              <a:extLst>
                <a:ext uri="{FF2B5EF4-FFF2-40B4-BE49-F238E27FC236}">
                  <a16:creationId xmlns:a16="http://schemas.microsoft.com/office/drawing/2014/main" id="{D5A071CF-3FB6-2E44-87F7-229098E74922}"/>
                </a:ext>
              </a:extLst>
            </p:cNvPr>
            <p:cNvSpPr/>
            <p:nvPr userDrawn="1"/>
          </p:nvSpPr>
          <p:spPr>
            <a:xfrm>
              <a:off x="279941" y="1709916"/>
              <a:ext cx="136784" cy="136800"/>
            </a:xfrm>
            <a:prstGeom prst="ellipse">
              <a:avLst/>
            </a:prstGeom>
            <a:solidFill>
              <a:srgbClr val="B7D37C"/>
            </a:solidFill>
            <a:ln w="10761" cap="flat">
              <a:noFill/>
              <a:prstDash val="solid"/>
              <a:miter/>
            </a:ln>
          </p:spPr>
          <p:txBody>
            <a:bodyPr rtlCol="0" anchor="ctr"/>
            <a:lstStyle/>
            <a:p>
              <a:endParaRPr lang="en-GB" sz="2400"/>
            </a:p>
          </p:txBody>
        </p:sp>
        <p:sp>
          <p:nvSpPr>
            <p:cNvPr id="33" name="Oval 32">
              <a:extLst>
                <a:ext uri="{FF2B5EF4-FFF2-40B4-BE49-F238E27FC236}">
                  <a16:creationId xmlns:a16="http://schemas.microsoft.com/office/drawing/2014/main" id="{A2C9CEDC-D5CF-8D48-A8AA-58CE1E9B601A}"/>
                </a:ext>
              </a:extLst>
            </p:cNvPr>
            <p:cNvSpPr/>
            <p:nvPr userDrawn="1"/>
          </p:nvSpPr>
          <p:spPr>
            <a:xfrm>
              <a:off x="467898" y="1713516"/>
              <a:ext cx="131399" cy="129600"/>
            </a:xfrm>
            <a:prstGeom prst="ellipse">
              <a:avLst/>
            </a:prstGeom>
            <a:solidFill>
              <a:srgbClr val="B7D37C"/>
            </a:solidFill>
            <a:ln w="10761" cap="flat">
              <a:noFill/>
              <a:prstDash val="solid"/>
              <a:miter/>
            </a:ln>
          </p:spPr>
          <p:txBody>
            <a:bodyPr rtlCol="0" anchor="ctr"/>
            <a:lstStyle/>
            <a:p>
              <a:endParaRPr lang="en-GB" sz="2400"/>
            </a:p>
          </p:txBody>
        </p:sp>
        <p:sp>
          <p:nvSpPr>
            <p:cNvPr id="34" name="Oval 33">
              <a:extLst>
                <a:ext uri="{FF2B5EF4-FFF2-40B4-BE49-F238E27FC236}">
                  <a16:creationId xmlns:a16="http://schemas.microsoft.com/office/drawing/2014/main" id="{A14BFEAE-1E46-6849-ADFA-1D402E22B893}"/>
                </a:ext>
              </a:extLst>
            </p:cNvPr>
            <p:cNvSpPr/>
            <p:nvPr userDrawn="1"/>
          </p:nvSpPr>
          <p:spPr>
            <a:xfrm>
              <a:off x="650470" y="1717116"/>
              <a:ext cx="124075" cy="122400"/>
            </a:xfrm>
            <a:prstGeom prst="ellipse">
              <a:avLst/>
            </a:prstGeom>
            <a:solidFill>
              <a:srgbClr val="B7D37C"/>
            </a:solidFill>
            <a:ln w="10761" cap="flat">
              <a:noFill/>
              <a:prstDash val="solid"/>
              <a:miter/>
            </a:ln>
          </p:spPr>
          <p:txBody>
            <a:bodyPr rtlCol="0" anchor="ctr"/>
            <a:lstStyle/>
            <a:p>
              <a:endParaRPr lang="en-GB" sz="2400"/>
            </a:p>
          </p:txBody>
        </p:sp>
        <p:sp>
          <p:nvSpPr>
            <p:cNvPr id="35" name="Oval 34">
              <a:extLst>
                <a:ext uri="{FF2B5EF4-FFF2-40B4-BE49-F238E27FC236}">
                  <a16:creationId xmlns:a16="http://schemas.microsoft.com/office/drawing/2014/main" id="{0482823D-63C2-F642-BEE2-F1A6BC74069C}"/>
                </a:ext>
              </a:extLst>
            </p:cNvPr>
            <p:cNvSpPr/>
            <p:nvPr userDrawn="1"/>
          </p:nvSpPr>
          <p:spPr>
            <a:xfrm>
              <a:off x="825718" y="1720716"/>
              <a:ext cx="115028" cy="115200"/>
            </a:xfrm>
            <a:prstGeom prst="ellipse">
              <a:avLst/>
            </a:prstGeom>
            <a:solidFill>
              <a:srgbClr val="B7D37C"/>
            </a:solidFill>
            <a:ln w="10761" cap="flat">
              <a:noFill/>
              <a:prstDash val="solid"/>
              <a:miter/>
            </a:ln>
          </p:spPr>
          <p:txBody>
            <a:bodyPr rtlCol="0" anchor="ctr"/>
            <a:lstStyle/>
            <a:p>
              <a:endParaRPr lang="en-GB" sz="2400"/>
            </a:p>
          </p:txBody>
        </p:sp>
        <p:sp>
          <p:nvSpPr>
            <p:cNvPr id="36" name="Oval 35">
              <a:extLst>
                <a:ext uri="{FF2B5EF4-FFF2-40B4-BE49-F238E27FC236}">
                  <a16:creationId xmlns:a16="http://schemas.microsoft.com/office/drawing/2014/main" id="{4FEE6DB7-507A-0746-9FD1-B8B2CF265D51}"/>
                </a:ext>
              </a:extLst>
            </p:cNvPr>
            <p:cNvSpPr/>
            <p:nvPr userDrawn="1"/>
          </p:nvSpPr>
          <p:spPr>
            <a:xfrm>
              <a:off x="991919" y="1726116"/>
              <a:ext cx="105121" cy="104400"/>
            </a:xfrm>
            <a:prstGeom prst="ellipse">
              <a:avLst/>
            </a:prstGeom>
            <a:solidFill>
              <a:srgbClr val="B7D37C"/>
            </a:solidFill>
            <a:ln w="10761" cap="flat">
              <a:noFill/>
              <a:prstDash val="solid"/>
              <a:miter/>
            </a:ln>
          </p:spPr>
          <p:txBody>
            <a:bodyPr rtlCol="0" anchor="ctr"/>
            <a:lstStyle/>
            <a:p>
              <a:endParaRPr lang="en-GB" sz="2400"/>
            </a:p>
          </p:txBody>
        </p:sp>
        <p:sp>
          <p:nvSpPr>
            <p:cNvPr id="37" name="Oval 36">
              <a:extLst>
                <a:ext uri="{FF2B5EF4-FFF2-40B4-BE49-F238E27FC236}">
                  <a16:creationId xmlns:a16="http://schemas.microsoft.com/office/drawing/2014/main" id="{87F63B81-C18B-B744-AB1B-138C010AEF93}"/>
                </a:ext>
              </a:extLst>
            </p:cNvPr>
            <p:cNvSpPr/>
            <p:nvPr userDrawn="1"/>
          </p:nvSpPr>
          <p:spPr>
            <a:xfrm>
              <a:off x="1148213" y="1731516"/>
              <a:ext cx="94995" cy="93600"/>
            </a:xfrm>
            <a:prstGeom prst="ellipse">
              <a:avLst/>
            </a:prstGeom>
            <a:solidFill>
              <a:srgbClr val="B7D37C"/>
            </a:solidFill>
            <a:ln w="10761" cap="flat">
              <a:noFill/>
              <a:prstDash val="solid"/>
              <a:miter/>
            </a:ln>
          </p:spPr>
          <p:txBody>
            <a:bodyPr rtlCol="0" anchor="ctr"/>
            <a:lstStyle/>
            <a:p>
              <a:endParaRPr lang="en-GB" sz="2400"/>
            </a:p>
          </p:txBody>
        </p:sp>
        <p:sp>
          <p:nvSpPr>
            <p:cNvPr id="38" name="Oval 37">
              <a:extLst>
                <a:ext uri="{FF2B5EF4-FFF2-40B4-BE49-F238E27FC236}">
                  <a16:creationId xmlns:a16="http://schemas.microsoft.com/office/drawing/2014/main" id="{2DC78105-3B62-FB46-B74F-164A19326DF4}"/>
                </a:ext>
              </a:extLst>
            </p:cNvPr>
            <p:cNvSpPr/>
            <p:nvPr userDrawn="1"/>
          </p:nvSpPr>
          <p:spPr>
            <a:xfrm>
              <a:off x="1294381" y="1736916"/>
              <a:ext cx="83363" cy="82800"/>
            </a:xfrm>
            <a:prstGeom prst="ellipse">
              <a:avLst/>
            </a:prstGeom>
            <a:solidFill>
              <a:srgbClr val="B7D37C"/>
            </a:solidFill>
            <a:ln w="10761" cap="flat">
              <a:noFill/>
              <a:prstDash val="solid"/>
              <a:miter/>
            </a:ln>
          </p:spPr>
          <p:txBody>
            <a:bodyPr rtlCol="0" anchor="ctr"/>
            <a:lstStyle/>
            <a:p>
              <a:endParaRPr lang="en-GB" sz="2400"/>
            </a:p>
          </p:txBody>
        </p:sp>
        <p:sp>
          <p:nvSpPr>
            <p:cNvPr id="39" name="Oval 38">
              <a:extLst>
                <a:ext uri="{FF2B5EF4-FFF2-40B4-BE49-F238E27FC236}">
                  <a16:creationId xmlns:a16="http://schemas.microsoft.com/office/drawing/2014/main" id="{2E88056E-ED03-F144-AD2F-4D4054D7BCA1}"/>
                </a:ext>
              </a:extLst>
            </p:cNvPr>
            <p:cNvSpPr/>
            <p:nvPr userDrawn="1"/>
          </p:nvSpPr>
          <p:spPr>
            <a:xfrm>
              <a:off x="1428920" y="1744116"/>
              <a:ext cx="69792" cy="68400"/>
            </a:xfrm>
            <a:prstGeom prst="ellipse">
              <a:avLst/>
            </a:prstGeom>
            <a:solidFill>
              <a:srgbClr val="B7D37C"/>
            </a:solidFill>
            <a:ln w="10761" cap="flat">
              <a:noFill/>
              <a:prstDash val="solid"/>
              <a:miter/>
            </a:ln>
          </p:spPr>
          <p:txBody>
            <a:bodyPr rtlCol="0" anchor="ctr"/>
            <a:lstStyle/>
            <a:p>
              <a:endParaRPr lang="en-GB" sz="2400"/>
            </a:p>
          </p:txBody>
        </p:sp>
      </p:grpSp>
      <p:sp>
        <p:nvSpPr>
          <p:cNvPr id="15" name="Title 8"/>
          <p:cNvSpPr>
            <a:spLocks noGrp="1"/>
          </p:cNvSpPr>
          <p:nvPr>
            <p:ph type="title" hasCustomPrompt="1"/>
          </p:nvPr>
        </p:nvSpPr>
        <p:spPr>
          <a:xfrm>
            <a:off x="580887" y="462656"/>
            <a:ext cx="9913284" cy="672000"/>
          </a:xfrm>
          <a:prstGeom prst="rect">
            <a:avLst/>
          </a:prstGeom>
        </p:spPr>
        <p:txBody>
          <a:bodyPr vert="horz" lIns="0" tIns="36000" bIns="72000" anchor="b" anchorCtr="0">
            <a:noAutofit/>
          </a:bodyPr>
          <a:lstStyle>
            <a:lvl1pPr algn="l">
              <a:lnSpc>
                <a:spcPct val="100000"/>
              </a:lnSpc>
              <a:defRPr sz="2400" b="1" baseline="0">
                <a:solidFill>
                  <a:schemeClr val="accent3"/>
                </a:solidFill>
                <a:latin typeface="+mn-lt"/>
                <a:cs typeface="Arial" pitchFamily="34" charset="0"/>
              </a:defRPr>
            </a:lvl1pPr>
          </a:lstStyle>
          <a:p>
            <a:r>
              <a:rPr lang="en-GB" noProof="0"/>
              <a:t>Click to add master title</a:t>
            </a:r>
          </a:p>
        </p:txBody>
      </p:sp>
    </p:spTree>
    <p:extLst>
      <p:ext uri="{BB962C8B-B14F-4D97-AF65-F5344CB8AC3E}">
        <p14:creationId xmlns:p14="http://schemas.microsoft.com/office/powerpoint/2010/main" val="379456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677">
          <p15:clr>
            <a:srgbClr val="FBAE40"/>
          </p15:clr>
        </p15:guide>
        <p15:guide id="5" orient="horz" pos="31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7601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09550" rtl="0" eaLnBrk="1" latinLnBrk="0" hangingPunct="1">
        <a:spcBef>
          <a:spcPct val="0"/>
        </a:spcBef>
        <a:buNone/>
        <a:defRPr sz="5867" kern="1200">
          <a:solidFill>
            <a:schemeClr val="tx1"/>
          </a:solidFill>
          <a:latin typeface="+mj-lt"/>
          <a:ea typeface="+mj-ea"/>
          <a:cs typeface="+mj-cs"/>
        </a:defRPr>
      </a:lvl1pPr>
    </p:titleStyle>
    <p:bodyStyle>
      <a:lvl1pPr marL="457162" indent="-457162" algn="l" defTabSz="609550" rtl="0" eaLnBrk="1" latinLnBrk="0" hangingPunct="1">
        <a:spcBef>
          <a:spcPct val="20000"/>
        </a:spcBef>
        <a:buFont typeface="Arial"/>
        <a:buChar char="•"/>
        <a:defRPr sz="4267" kern="1200">
          <a:solidFill>
            <a:schemeClr val="tx1"/>
          </a:solidFill>
          <a:latin typeface="+mn-lt"/>
          <a:ea typeface="+mn-ea"/>
          <a:cs typeface="+mn-cs"/>
        </a:defRPr>
      </a:lvl1pPr>
      <a:lvl2pPr marL="990517" indent="-380968" algn="l" defTabSz="609550" rtl="0" eaLnBrk="1" latinLnBrk="0" hangingPunct="1">
        <a:spcBef>
          <a:spcPct val="20000"/>
        </a:spcBef>
        <a:buFont typeface="Arial"/>
        <a:buChar char="–"/>
        <a:defRPr sz="3733" kern="1200">
          <a:solidFill>
            <a:schemeClr val="tx1"/>
          </a:solidFill>
          <a:latin typeface="+mn-lt"/>
          <a:ea typeface="+mn-ea"/>
          <a:cs typeface="+mn-cs"/>
        </a:defRPr>
      </a:lvl2pPr>
      <a:lvl3pPr marL="1523871" indent="-304775" algn="l" defTabSz="609550" rtl="0" eaLnBrk="1" latinLnBrk="0" hangingPunct="1">
        <a:spcBef>
          <a:spcPct val="20000"/>
        </a:spcBef>
        <a:buFont typeface="Arial"/>
        <a:buChar char="•"/>
        <a:defRPr sz="3200" kern="1200">
          <a:solidFill>
            <a:schemeClr val="tx1"/>
          </a:solidFill>
          <a:latin typeface="+mn-lt"/>
          <a:ea typeface="+mn-ea"/>
          <a:cs typeface="+mn-cs"/>
        </a:defRPr>
      </a:lvl3pPr>
      <a:lvl4pPr marL="2133419" indent="-304775" algn="l" defTabSz="609550" rtl="0" eaLnBrk="1" latinLnBrk="0" hangingPunct="1">
        <a:spcBef>
          <a:spcPct val="20000"/>
        </a:spcBef>
        <a:buFont typeface="Arial"/>
        <a:buChar char="–"/>
        <a:defRPr sz="2667" kern="1200">
          <a:solidFill>
            <a:schemeClr val="tx1"/>
          </a:solidFill>
          <a:latin typeface="+mn-lt"/>
          <a:ea typeface="+mn-ea"/>
          <a:cs typeface="+mn-cs"/>
        </a:defRPr>
      </a:lvl4pPr>
      <a:lvl5pPr marL="2742966" indent="-304775" algn="l" defTabSz="609550" rtl="0" eaLnBrk="1" latinLnBrk="0" hangingPunct="1">
        <a:spcBef>
          <a:spcPct val="20000"/>
        </a:spcBef>
        <a:buFont typeface="Arial"/>
        <a:buChar char="»"/>
        <a:defRPr sz="2667" kern="1200">
          <a:solidFill>
            <a:schemeClr val="tx1"/>
          </a:solidFill>
          <a:latin typeface="+mn-lt"/>
          <a:ea typeface="+mn-ea"/>
          <a:cs typeface="+mn-cs"/>
        </a:defRPr>
      </a:lvl5pPr>
      <a:lvl6pPr marL="3352515" indent="-304775" algn="l" defTabSz="609550" rtl="0" eaLnBrk="1" latinLnBrk="0" hangingPunct="1">
        <a:spcBef>
          <a:spcPct val="20000"/>
        </a:spcBef>
        <a:buFont typeface="Arial"/>
        <a:buChar char="•"/>
        <a:defRPr sz="2667" kern="1200">
          <a:solidFill>
            <a:schemeClr val="tx1"/>
          </a:solidFill>
          <a:latin typeface="+mn-lt"/>
          <a:ea typeface="+mn-ea"/>
          <a:cs typeface="+mn-cs"/>
        </a:defRPr>
      </a:lvl6pPr>
      <a:lvl7pPr marL="3962065" indent="-304775" algn="l" defTabSz="609550" rtl="0" eaLnBrk="1" latinLnBrk="0" hangingPunct="1">
        <a:spcBef>
          <a:spcPct val="20000"/>
        </a:spcBef>
        <a:buFont typeface="Arial"/>
        <a:buChar char="•"/>
        <a:defRPr sz="2667" kern="1200">
          <a:solidFill>
            <a:schemeClr val="tx1"/>
          </a:solidFill>
          <a:latin typeface="+mn-lt"/>
          <a:ea typeface="+mn-ea"/>
          <a:cs typeface="+mn-cs"/>
        </a:defRPr>
      </a:lvl7pPr>
      <a:lvl8pPr marL="4571612" indent="-304775" algn="l" defTabSz="609550" rtl="0" eaLnBrk="1" latinLnBrk="0" hangingPunct="1">
        <a:spcBef>
          <a:spcPct val="20000"/>
        </a:spcBef>
        <a:buFont typeface="Arial"/>
        <a:buChar char="•"/>
        <a:defRPr sz="2667" kern="1200">
          <a:solidFill>
            <a:schemeClr val="tx1"/>
          </a:solidFill>
          <a:latin typeface="+mn-lt"/>
          <a:ea typeface="+mn-ea"/>
          <a:cs typeface="+mn-cs"/>
        </a:defRPr>
      </a:lvl8pPr>
      <a:lvl9pPr marL="5181160" indent="-304775" algn="l" defTabSz="60955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0" rtl="0" eaLnBrk="1" latinLnBrk="0" hangingPunct="1">
        <a:defRPr sz="2400" kern="1200">
          <a:solidFill>
            <a:schemeClr val="tx1"/>
          </a:solidFill>
          <a:latin typeface="+mn-lt"/>
          <a:ea typeface="+mn-ea"/>
          <a:cs typeface="+mn-cs"/>
        </a:defRPr>
      </a:lvl1pPr>
      <a:lvl2pPr marL="609550" algn="l" defTabSz="609550" rtl="0" eaLnBrk="1" latinLnBrk="0" hangingPunct="1">
        <a:defRPr sz="2400" kern="1200">
          <a:solidFill>
            <a:schemeClr val="tx1"/>
          </a:solidFill>
          <a:latin typeface="+mn-lt"/>
          <a:ea typeface="+mn-ea"/>
          <a:cs typeface="+mn-cs"/>
        </a:defRPr>
      </a:lvl2pPr>
      <a:lvl3pPr marL="1219098" algn="l" defTabSz="609550" rtl="0" eaLnBrk="1" latinLnBrk="0" hangingPunct="1">
        <a:defRPr sz="2400" kern="1200">
          <a:solidFill>
            <a:schemeClr val="tx1"/>
          </a:solidFill>
          <a:latin typeface="+mn-lt"/>
          <a:ea typeface="+mn-ea"/>
          <a:cs typeface="+mn-cs"/>
        </a:defRPr>
      </a:lvl3pPr>
      <a:lvl4pPr marL="1828645" algn="l" defTabSz="609550" rtl="0" eaLnBrk="1" latinLnBrk="0" hangingPunct="1">
        <a:defRPr sz="2400" kern="1200">
          <a:solidFill>
            <a:schemeClr val="tx1"/>
          </a:solidFill>
          <a:latin typeface="+mn-lt"/>
          <a:ea typeface="+mn-ea"/>
          <a:cs typeface="+mn-cs"/>
        </a:defRPr>
      </a:lvl4pPr>
      <a:lvl5pPr marL="2438194" algn="l" defTabSz="609550" rtl="0" eaLnBrk="1" latinLnBrk="0" hangingPunct="1">
        <a:defRPr sz="2400" kern="1200">
          <a:solidFill>
            <a:schemeClr val="tx1"/>
          </a:solidFill>
          <a:latin typeface="+mn-lt"/>
          <a:ea typeface="+mn-ea"/>
          <a:cs typeface="+mn-cs"/>
        </a:defRPr>
      </a:lvl5pPr>
      <a:lvl6pPr marL="3047741" algn="l" defTabSz="609550" rtl="0" eaLnBrk="1" latinLnBrk="0" hangingPunct="1">
        <a:defRPr sz="2400" kern="1200">
          <a:solidFill>
            <a:schemeClr val="tx1"/>
          </a:solidFill>
          <a:latin typeface="+mn-lt"/>
          <a:ea typeface="+mn-ea"/>
          <a:cs typeface="+mn-cs"/>
        </a:defRPr>
      </a:lvl6pPr>
      <a:lvl7pPr marL="3657291" algn="l" defTabSz="609550" rtl="0" eaLnBrk="1" latinLnBrk="0" hangingPunct="1">
        <a:defRPr sz="2400" kern="1200">
          <a:solidFill>
            <a:schemeClr val="tx1"/>
          </a:solidFill>
          <a:latin typeface="+mn-lt"/>
          <a:ea typeface="+mn-ea"/>
          <a:cs typeface="+mn-cs"/>
        </a:defRPr>
      </a:lvl7pPr>
      <a:lvl8pPr marL="4266837" algn="l" defTabSz="609550" rtl="0" eaLnBrk="1" latinLnBrk="0" hangingPunct="1">
        <a:defRPr sz="2400" kern="1200">
          <a:solidFill>
            <a:schemeClr val="tx1"/>
          </a:solidFill>
          <a:latin typeface="+mn-lt"/>
          <a:ea typeface="+mn-ea"/>
          <a:cs typeface="+mn-cs"/>
        </a:defRPr>
      </a:lvl8pPr>
      <a:lvl9pPr marL="4876385" algn="l" defTabSz="60955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72">
          <p15:clr>
            <a:srgbClr val="F26B43"/>
          </p15:clr>
        </p15:guide>
        <p15:guide id="3" pos="54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tumourclassification.iarc.who.iwent/chaptercontent/63/20.%20Accessed%2020%20January%202023"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0FFE3-9896-3138-B2CB-78F329928AA2}"/>
              </a:ext>
            </a:extLst>
          </p:cNvPr>
          <p:cNvSpPr>
            <a:spLocks noGrp="1"/>
          </p:cNvSpPr>
          <p:nvPr>
            <p:ph type="title"/>
          </p:nvPr>
        </p:nvSpPr>
        <p:spPr>
          <a:xfrm>
            <a:off x="2103847" y="1535008"/>
            <a:ext cx="6369528" cy="1637428"/>
          </a:xfrm>
        </p:spPr>
        <p:txBody>
          <a:bodyPr>
            <a:noAutofit/>
          </a:bodyPr>
          <a:lstStyle/>
          <a:p>
            <a:r>
              <a:rPr lang="en-US" sz="2400" dirty="0"/>
              <a:t>Analysis of Avapritinib Clinical Trial Data Generates A Highly Accurate Predictive Model for Advanced Systemic Mastocytosis </a:t>
            </a:r>
            <a:r>
              <a:rPr lang="en-US" sz="2400" i="1" dirty="0"/>
              <a:t>Versus</a:t>
            </a:r>
            <a:r>
              <a:rPr lang="en-US" sz="2400" dirty="0"/>
              <a:t> Indolent Systemic Mastocytosis Based on Peripheral Blood Testing</a:t>
            </a:r>
          </a:p>
        </p:txBody>
      </p:sp>
      <p:sp>
        <p:nvSpPr>
          <p:cNvPr id="5" name="Subtitle 4">
            <a:extLst>
              <a:ext uri="{FF2B5EF4-FFF2-40B4-BE49-F238E27FC236}">
                <a16:creationId xmlns:a16="http://schemas.microsoft.com/office/drawing/2014/main" id="{8BC471AC-7929-9BB7-4A34-D8D4E93B1917}"/>
              </a:ext>
            </a:extLst>
          </p:cNvPr>
          <p:cNvSpPr>
            <a:spLocks noGrp="1"/>
          </p:cNvSpPr>
          <p:nvPr>
            <p:ph type="body" sz="quarter" idx="11"/>
          </p:nvPr>
        </p:nvSpPr>
        <p:spPr>
          <a:xfrm>
            <a:off x="2103847" y="3734991"/>
            <a:ext cx="7965048" cy="800219"/>
          </a:xfrm>
        </p:spPr>
        <p:txBody>
          <a:bodyPr wrap="square">
            <a:spAutoFit/>
          </a:bodyPr>
          <a:lstStyle/>
          <a:p>
            <a:pPr marL="0" marR="0" lvl="0" indent="0" defTabSz="914400" rtl="0" eaLnBrk="1" fontAlgn="auto" latinLnBrk="0" hangingPunct="1">
              <a:lnSpc>
                <a:spcPct val="200000"/>
              </a:lnSpc>
              <a:spcBef>
                <a:spcPts val="0"/>
              </a:spcBef>
              <a:spcAft>
                <a:spcPts val="120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Ben Lampson,</a:t>
            </a:r>
            <a:r>
              <a:rPr kumimoji="0" lang="en-US" sz="1200" b="1"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a:t>
            </a:r>
            <a:r>
              <a:rPr kumimoji="0" lang="en-US" sz="1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Aaron Zakharyan,</a:t>
            </a:r>
            <a:r>
              <a:rPr kumimoji="0" lang="en-US" sz="1200" b="1"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 </a:t>
            </a:r>
            <a:r>
              <a:rPr kumimoji="0" lang="en-US" sz="1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Virginia Volpe,</a:t>
            </a:r>
            <a:r>
              <a:rPr kumimoji="0" lang="en-US" sz="1200" b="1"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US" sz="1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Shai Shimony,</a:t>
            </a:r>
            <a:r>
              <a:rPr kumimoji="0" lang="en-US" sz="1200" b="1"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US" sz="1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Hongliang Shi,</a:t>
            </a:r>
            <a:r>
              <a:rPr kumimoji="0" lang="en-US" sz="1200" b="1"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1 </a:t>
            </a:r>
            <a:r>
              <a:rPr kumimoji="0" lang="en-US" sz="1200" b="1" i="0" u="sng"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Daniel J. DeAngelo</a:t>
            </a:r>
            <a:r>
              <a:rPr kumimoji="0" lang="en-US" sz="1200" b="1" i="0" u="none" strike="noStrike" kern="1200" cap="none" spc="0" normalizeH="0" baseline="3000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US" sz="12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GB" sz="1200" b="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endParaRPr>
          </a:p>
          <a:p>
            <a:endParaRPr lang="en-US" sz="1200" dirty="0"/>
          </a:p>
        </p:txBody>
      </p:sp>
      <p:sp>
        <p:nvSpPr>
          <p:cNvPr id="3" name="TextBox 2">
            <a:extLst>
              <a:ext uri="{FF2B5EF4-FFF2-40B4-BE49-F238E27FC236}">
                <a16:creationId xmlns:a16="http://schemas.microsoft.com/office/drawing/2014/main" id="{8693494F-29E1-4C41-60D7-379FFCDAAD73}"/>
              </a:ext>
            </a:extLst>
          </p:cNvPr>
          <p:cNvSpPr txBox="1"/>
          <p:nvPr/>
        </p:nvSpPr>
        <p:spPr>
          <a:xfrm>
            <a:off x="471948" y="5495517"/>
            <a:ext cx="11297266" cy="404406"/>
          </a:xfrm>
          <a:prstGeom prst="rect">
            <a:avLst/>
          </a:prstGeom>
          <a:noFill/>
        </p:spPr>
        <p:txBody>
          <a:bodyPr wrap="square">
            <a:spAutoFit/>
          </a:bodyPr>
          <a:lstStyle/>
          <a:p>
            <a:pPr marL="0" marR="0" lvl="0" indent="0" algn="ctr" defTabSz="914400" rtl="0" eaLnBrk="1" fontAlgn="auto" latinLnBrk="0" hangingPunct="1">
              <a:lnSpc>
                <a:spcPct val="200000"/>
              </a:lnSpc>
              <a:spcBef>
                <a:spcPts val="0"/>
              </a:spcBef>
              <a:spcAft>
                <a:spcPts val="1200"/>
              </a:spcAft>
              <a:buClrTx/>
              <a:buSzTx/>
              <a:buFontTx/>
              <a:buNone/>
              <a:tabLst/>
              <a:defRPr/>
            </a:pPr>
            <a:r>
              <a:rPr kumimoji="0" lang="en-US" sz="1200" b="0" i="1" u="none" strike="noStrike" kern="1200" cap="none" spc="0" normalizeH="0" baseline="30000" noProof="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1</a:t>
            </a:r>
            <a:r>
              <a:rPr kumimoji="0" lang="en-US" sz="1200" b="0" i="1"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Blueprint Medicines Corporation, Cambridge, MA, USA; </a:t>
            </a:r>
            <a:r>
              <a:rPr kumimoji="0" lang="en-US" sz="1200" b="0" i="1" u="none" strike="noStrike" kern="1200" cap="none" spc="0" normalizeH="0" baseline="30000" noProof="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2</a:t>
            </a:r>
            <a:r>
              <a:rPr kumimoji="0" lang="en-US" sz="1200" b="0" i="1"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rPr>
              <a:t>Department of Medical Oncology, Dana-Farber Cancer Institute, Boston, MA; USA</a:t>
            </a:r>
            <a:endParaRPr kumimoji="0" lang="en-GB" sz="1200" b="0" i="1"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D3F17E5-7105-411A-94C5-329F15423D06}"/>
              </a:ext>
            </a:extLst>
          </p:cNvPr>
          <p:cNvSpPr txBox="1"/>
          <p:nvPr>
            <p:custDataLst>
              <p:tags r:id="rId1"/>
            </p:custDataLst>
          </p:nvPr>
        </p:nvSpPr>
        <p:spPr>
          <a:xfrm>
            <a:off x="2484468" y="6207684"/>
            <a:ext cx="4865901" cy="315471"/>
          </a:xfrm>
          <a:prstGeom prst="rect">
            <a:avLst/>
          </a:prstGeom>
          <a:noFill/>
        </p:spPr>
        <p:txBody>
          <a:bodyPr wrap="square" lIns="68580" tIns="34290" rIns="68580" bIns="34290" rtlCol="0" anchor="t">
            <a:spAutoFit/>
          </a:bodyPr>
          <a:lstStyle/>
          <a:p>
            <a:pPr defTabSz="457120"/>
            <a:r>
              <a:rPr lang="en-US" sz="800" dirty="0">
                <a:solidFill>
                  <a:srgbClr val="FFFFFF"/>
                </a:solidFill>
                <a:latin typeface="Arial"/>
                <a:cs typeface="Arial"/>
              </a:rPr>
              <a:t>Blueprint Medicines and associated logo are trademarks of Blueprint Medicines Corporation. </a:t>
            </a:r>
            <a:br>
              <a:rPr lang="en-US" sz="800" dirty="0">
                <a:solidFill>
                  <a:srgbClr val="000000"/>
                </a:solidFill>
                <a:latin typeface="Arial" panose="020B0604020202020204" pitchFamily="34" charset="0"/>
                <a:cs typeface="Arial" panose="020B0604020202020204" pitchFamily="34" charset="0"/>
              </a:rPr>
            </a:br>
            <a:r>
              <a:rPr lang="en-US" sz="800" dirty="0">
                <a:solidFill>
                  <a:srgbClr val="FFFFFF"/>
                </a:solidFill>
                <a:latin typeface="Arial"/>
                <a:cs typeface="Arial"/>
              </a:rPr>
              <a:t>© 2024 Blueprint Medicines Corporation.  12/2024     US-BP-MED-NP-24020	</a:t>
            </a:r>
            <a:endParaRPr lang="en-US" sz="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24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26F9438-2C4C-494B-232F-EB1861248652}"/>
              </a:ext>
            </a:extLst>
          </p:cNvPr>
          <p:cNvSpPr>
            <a:spLocks noGrp="1"/>
          </p:cNvSpPr>
          <p:nvPr>
            <p:ph type="title"/>
          </p:nvPr>
        </p:nvSpPr>
        <p:spPr/>
        <p:txBody>
          <a:bodyPr lIns="0" rIns="0">
            <a:spAutoFit/>
          </a:bodyPr>
          <a:lstStyle/>
          <a:p>
            <a:r>
              <a:rPr lang="en-US" sz="2400" b="1"/>
              <a:t>Model 2 still highly predictive with fewer variables and C-findings removed </a:t>
            </a:r>
          </a:p>
        </p:txBody>
      </p:sp>
      <p:sp>
        <p:nvSpPr>
          <p:cNvPr id="20" name="Content Placeholder 2">
            <a:extLst>
              <a:ext uri="{FF2B5EF4-FFF2-40B4-BE49-F238E27FC236}">
                <a16:creationId xmlns:a16="http://schemas.microsoft.com/office/drawing/2014/main" id="{D7C62FA2-8DB6-CAE6-9447-5CDC43F16787}"/>
              </a:ext>
            </a:extLst>
          </p:cNvPr>
          <p:cNvSpPr>
            <a:spLocks noGrp="1"/>
          </p:cNvSpPr>
          <p:nvPr>
            <p:ph type="body" sz="quarter" idx="13"/>
          </p:nvPr>
        </p:nvSpPr>
        <p:spPr>
          <a:xfrm>
            <a:off x="617303" y="1571245"/>
            <a:ext cx="5382260" cy="801552"/>
          </a:xfrm>
        </p:spPr>
        <p:txBody>
          <a:bodyPr wrap="square" lIns="0" tIns="108000" rIns="0">
            <a:spAutoFit/>
          </a:bodyPr>
          <a:lstStyle/>
          <a:p>
            <a:pPr marL="285750" indent="-285750">
              <a:buFont typeface="Arial" panose="020B0604020202020204" pitchFamily="34" charset="0"/>
              <a:buChar char="•"/>
            </a:pPr>
            <a:r>
              <a:rPr lang="en-GB" sz="1500" dirty="0">
                <a:latin typeface="Arial" panose="020B0604020202020204" pitchFamily="34" charset="0"/>
                <a:ea typeface="Arial" panose="020B0604020202020204" pitchFamily="34" charset="0"/>
                <a:cs typeface="Arial" panose="020B0604020202020204" pitchFamily="34" charset="0"/>
              </a:rPr>
              <a:t>Model 2 included age, alkaline phosphatase, tryptase, total bilirubin, albumin, absolute monocyte count, absolute lymphocyte count</a:t>
            </a:r>
          </a:p>
        </p:txBody>
      </p:sp>
      <p:sp>
        <p:nvSpPr>
          <p:cNvPr id="21" name="Content Placeholder 2">
            <a:extLst>
              <a:ext uri="{FF2B5EF4-FFF2-40B4-BE49-F238E27FC236}">
                <a16:creationId xmlns:a16="http://schemas.microsoft.com/office/drawing/2014/main" id="{30D21D6E-A0B4-264A-4013-891A5AE03D47}"/>
              </a:ext>
            </a:extLst>
          </p:cNvPr>
          <p:cNvSpPr txBox="1">
            <a:spLocks/>
          </p:cNvSpPr>
          <p:nvPr/>
        </p:nvSpPr>
        <p:spPr>
          <a:xfrm>
            <a:off x="7779087" y="2257834"/>
            <a:ext cx="2149200"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latin typeface="Arial" panose="020B0604020202020204" pitchFamily="34" charset="0"/>
                <a:ea typeface="Arial" panose="020B0604020202020204" pitchFamily="34" charset="0"/>
                <a:cs typeface="Arial" panose="020B0604020202020204" pitchFamily="34" charset="0"/>
              </a:rPr>
              <a:t>ROC curve</a:t>
            </a:r>
          </a:p>
        </p:txBody>
      </p:sp>
      <p:sp>
        <p:nvSpPr>
          <p:cNvPr id="22" name="Rectangle 21">
            <a:extLst>
              <a:ext uri="{FF2B5EF4-FFF2-40B4-BE49-F238E27FC236}">
                <a16:creationId xmlns:a16="http://schemas.microsoft.com/office/drawing/2014/main" id="{B35B2AE5-C16E-783C-CD3B-127878A675AE}"/>
              </a:ext>
            </a:extLst>
          </p:cNvPr>
          <p:cNvSpPr/>
          <p:nvPr/>
        </p:nvSpPr>
        <p:spPr>
          <a:xfrm>
            <a:off x="609600" y="1046964"/>
            <a:ext cx="5382260" cy="617734"/>
          </a:xfrm>
          <a:prstGeom prst="rect">
            <a:avLst/>
          </a:prstGeom>
          <a:solidFill>
            <a:srgbClr val="6BA2B9"/>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spAutoFit/>
          </a:bodyPr>
          <a:lstStyle/>
          <a:p>
            <a:pPr algn="ctr"/>
            <a:r>
              <a:rPr lang="en-US" b="1"/>
              <a:t>Training</a:t>
            </a:r>
          </a:p>
          <a:p>
            <a:pPr algn="ctr"/>
            <a:r>
              <a:rPr lang="en-GB" sz="1600">
                <a:ea typeface="Arial" panose="020B0604020202020204" pitchFamily="34" charset="0"/>
                <a:cs typeface="Arial" panose="020B0604020202020204" pitchFamily="34" charset="0"/>
              </a:rPr>
              <a:t>Training sample (n=265) </a:t>
            </a:r>
          </a:p>
        </p:txBody>
      </p:sp>
      <p:cxnSp>
        <p:nvCxnSpPr>
          <p:cNvPr id="23" name="Straight Connector 22">
            <a:extLst>
              <a:ext uri="{FF2B5EF4-FFF2-40B4-BE49-F238E27FC236}">
                <a16:creationId xmlns:a16="http://schemas.microsoft.com/office/drawing/2014/main" id="{896123CE-551F-AF95-926F-B7DEDD68ACF4}"/>
              </a:ext>
            </a:extLst>
          </p:cNvPr>
          <p:cNvCxnSpPr>
            <a:cxnSpLocks/>
          </p:cNvCxnSpPr>
          <p:nvPr/>
        </p:nvCxnSpPr>
        <p:spPr>
          <a:xfrm>
            <a:off x="6094834" y="1046964"/>
            <a:ext cx="0" cy="412119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9A857C36-C358-9E6D-12D5-5B5E0F5A75D1}"/>
              </a:ext>
            </a:extLst>
          </p:cNvPr>
          <p:cNvSpPr txBox="1">
            <a:spLocks/>
          </p:cNvSpPr>
          <p:nvPr/>
        </p:nvSpPr>
        <p:spPr>
          <a:xfrm>
            <a:off x="6197810" y="1665844"/>
            <a:ext cx="5381998" cy="570720"/>
          </a:xfrm>
          <a:prstGeom prst="rect">
            <a:avLst/>
          </a:prstGeom>
        </p:spPr>
        <p:txBody>
          <a:bodyPr vert="horz" lIns="0" tIns="108000" rIns="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139700"/>
            <a:r>
              <a:rPr lang="en-US" sz="1500" dirty="0">
                <a:latin typeface="Arial" panose="020B0604020202020204" pitchFamily="34" charset="0"/>
                <a:ea typeface="Arial" panose="020B0604020202020204" pitchFamily="34" charset="0"/>
                <a:cs typeface="Arial" panose="020B0604020202020204" pitchFamily="34" charset="0"/>
              </a:rPr>
              <a:t>Model 2 predicted </a:t>
            </a:r>
            <a:r>
              <a:rPr lang="en-US" sz="1500" dirty="0" err="1">
                <a:latin typeface="Arial" panose="020B0604020202020204" pitchFamily="34" charset="0"/>
                <a:ea typeface="Arial" panose="020B0604020202020204" pitchFamily="34" charset="0"/>
                <a:cs typeface="Arial" panose="020B0604020202020204" pitchFamily="34" charset="0"/>
              </a:rPr>
              <a:t>AdvSM</a:t>
            </a:r>
            <a:r>
              <a:rPr lang="en-US" sz="1500" dirty="0">
                <a:latin typeface="Arial" panose="020B0604020202020204" pitchFamily="34" charset="0"/>
                <a:ea typeface="Arial" panose="020B0604020202020204" pitchFamily="34" charset="0"/>
                <a:cs typeface="Arial" panose="020B0604020202020204" pitchFamily="34" charset="0"/>
              </a:rPr>
              <a:t> versus ISM with an </a:t>
            </a:r>
            <a:r>
              <a:rPr lang="en-US" sz="1500" b="1" dirty="0">
                <a:latin typeface="Arial" panose="020B0604020202020204" pitchFamily="34" charset="0"/>
                <a:ea typeface="Arial" panose="020B0604020202020204" pitchFamily="34" charset="0"/>
                <a:cs typeface="Arial" panose="020B0604020202020204" pitchFamily="34" charset="0"/>
              </a:rPr>
              <a:t>AUC of 0.96 in the independent test data </a:t>
            </a:r>
          </a:p>
        </p:txBody>
      </p:sp>
      <p:sp>
        <p:nvSpPr>
          <p:cNvPr id="25" name="TextBox 24">
            <a:extLst>
              <a:ext uri="{FF2B5EF4-FFF2-40B4-BE49-F238E27FC236}">
                <a16:creationId xmlns:a16="http://schemas.microsoft.com/office/drawing/2014/main" id="{8A78A0E8-B266-2721-385B-501CBAD8B45D}"/>
              </a:ext>
            </a:extLst>
          </p:cNvPr>
          <p:cNvSpPr txBox="1"/>
          <p:nvPr/>
        </p:nvSpPr>
        <p:spPr>
          <a:xfrm>
            <a:off x="609600" y="5303520"/>
            <a:ext cx="10970209" cy="612934"/>
          </a:xfrm>
          <a:prstGeom prst="roundRect">
            <a:avLst/>
          </a:prstGeom>
          <a:solidFill>
            <a:schemeClr val="accent2"/>
          </a:solidFill>
          <a:ln w="19050">
            <a:noFill/>
          </a:ln>
        </p:spPr>
        <p:txBody>
          <a:bodyPr wrap="square" lIns="72000" rIns="72000">
            <a:noAutofit/>
          </a:bodyPr>
          <a:lstStyle/>
          <a:p>
            <a:pPr algn="ctr"/>
            <a:r>
              <a:rPr lang="en-US" sz="1500" b="1" dirty="0">
                <a:latin typeface="Arial" panose="020B0604020202020204" pitchFamily="34" charset="0"/>
                <a:ea typeface="Arial" panose="020B0604020202020204" pitchFamily="34" charset="0"/>
                <a:cs typeface="Arial" panose="020B0604020202020204" pitchFamily="34" charset="0"/>
              </a:rPr>
              <a:t>As C-findings are already used for </a:t>
            </a:r>
            <a:r>
              <a:rPr lang="en-US" sz="1500" b="1" dirty="0" err="1">
                <a:latin typeface="Arial" panose="020B0604020202020204" pitchFamily="34" charset="0"/>
                <a:ea typeface="Arial" panose="020B0604020202020204" pitchFamily="34" charset="0"/>
                <a:cs typeface="Arial" panose="020B0604020202020204" pitchFamily="34" charset="0"/>
              </a:rPr>
              <a:t>AdvSM</a:t>
            </a:r>
            <a:r>
              <a:rPr lang="en-US" sz="1500" b="1" dirty="0">
                <a:latin typeface="Arial" panose="020B0604020202020204" pitchFamily="34" charset="0"/>
                <a:ea typeface="Arial" panose="020B0604020202020204" pitchFamily="34" charset="0"/>
                <a:cs typeface="Arial" panose="020B0604020202020204" pitchFamily="34" charset="0"/>
              </a:rPr>
              <a:t> diagnosis, parameters such as pleural effusion, ascites, hemoglobin, ANC, and platelets were removed. Model 2 exhibited a high degree of accuracy, despite using fewer parameters than Model</a:t>
            </a:r>
            <a:r>
              <a:rPr lang="en-US" sz="1500" b="1" baseline="30000" dirty="0">
                <a:latin typeface="Arial" panose="020B0604020202020204" pitchFamily="34" charset="0"/>
                <a:ea typeface="Arial" panose="020B0604020202020204" pitchFamily="34" charset="0"/>
                <a:cs typeface="Arial" panose="020B0604020202020204" pitchFamily="34" charset="0"/>
              </a:rPr>
              <a:t>1</a:t>
            </a:r>
          </a:p>
        </p:txBody>
      </p:sp>
      <p:sp>
        <p:nvSpPr>
          <p:cNvPr id="26" name="Rectangle 25">
            <a:extLst>
              <a:ext uri="{FF2B5EF4-FFF2-40B4-BE49-F238E27FC236}">
                <a16:creationId xmlns:a16="http://schemas.microsoft.com/office/drawing/2014/main" id="{F6C054C3-D185-FDC1-6B5C-20035189CF85}"/>
              </a:ext>
            </a:extLst>
          </p:cNvPr>
          <p:cNvSpPr/>
          <p:nvPr/>
        </p:nvSpPr>
        <p:spPr>
          <a:xfrm>
            <a:off x="6197809" y="1046964"/>
            <a:ext cx="5382000" cy="617734"/>
          </a:xfrm>
          <a:prstGeom prst="rect">
            <a:avLst/>
          </a:prstGeom>
          <a:solidFill>
            <a:srgbClr val="005487"/>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spAutoFit/>
          </a:bodyPr>
          <a:lstStyle/>
          <a:p>
            <a:pPr algn="ctr"/>
            <a:r>
              <a:rPr lang="en-US" b="1"/>
              <a:t>Test</a:t>
            </a:r>
          </a:p>
          <a:p>
            <a:pPr algn="ctr"/>
            <a:r>
              <a:rPr lang="en-GB" sz="1600">
                <a:ea typeface="Arial" panose="020B0604020202020204" pitchFamily="34" charset="0"/>
                <a:cs typeface="Arial" panose="020B0604020202020204" pitchFamily="34" charset="0"/>
              </a:rPr>
              <a:t>Test sample (n=176) </a:t>
            </a:r>
          </a:p>
        </p:txBody>
      </p:sp>
      <p:sp>
        <p:nvSpPr>
          <p:cNvPr id="27" name="Oval 26">
            <a:extLst>
              <a:ext uri="{FF2B5EF4-FFF2-40B4-BE49-F238E27FC236}">
                <a16:creationId xmlns:a16="http://schemas.microsoft.com/office/drawing/2014/main" id="{41B93776-8965-2ADD-52B9-0E48CA3B6B0C}"/>
              </a:ext>
            </a:extLst>
          </p:cNvPr>
          <p:cNvSpPr/>
          <p:nvPr/>
        </p:nvSpPr>
        <p:spPr>
          <a:xfrm>
            <a:off x="617303" y="2895207"/>
            <a:ext cx="1404000" cy="565737"/>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wrap="none" tIns="36000" bIns="36000" rtlCol="0" anchor="ctr"/>
          <a:lstStyle/>
          <a:p>
            <a:pPr algn="ct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a:t>
            </a:r>
            <a:r>
              <a:rPr kumimoji="0" lang="en-GB" sz="16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AdvSM</a:t>
            </a: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lang="en-US" sz="1600">
              <a:solidFill>
                <a:schemeClr val="tx1"/>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120BA7E0-0E6A-BAF8-CDD5-5402C41D0C6F}"/>
              </a:ext>
            </a:extLst>
          </p:cNvPr>
          <p:cNvSpPr/>
          <p:nvPr/>
        </p:nvSpPr>
        <p:spPr>
          <a:xfrm>
            <a:off x="1365499" y="4025598"/>
            <a:ext cx="2117051" cy="625268"/>
          </a:xfrm>
          <a:prstGeom prst="roundRect">
            <a:avLst/>
          </a:prstGeom>
          <a:solidFill>
            <a:schemeClr val="bg1"/>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tIns="36000" bIns="36000" rtlCol="0" anchor="ctr">
            <a:spAutoFit/>
          </a:bodyPr>
          <a:lstStyle/>
          <a:p>
            <a:pPr algn="ctr"/>
            <a:r>
              <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ISM </a:t>
            </a:r>
            <a:r>
              <a:rPr kumimoji="0" lang="en-US" sz="16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if</a:t>
            </a:r>
            <a:r>
              <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0 ≤P&lt;0.5</a:t>
            </a:r>
          </a:p>
          <a:p>
            <a:pPr algn="ctr"/>
            <a:r>
              <a:rPr kumimoji="0" lang="en-US" sz="1600" b="1"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AdvSM</a:t>
            </a:r>
            <a:r>
              <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if</a:t>
            </a:r>
            <a:r>
              <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0.5≤P≤1</a:t>
            </a:r>
            <a:r>
              <a:rPr kumimoji="0" lang="en-US" sz="160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rPr>
              <a:t>a</a:t>
            </a:r>
            <a:endPar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68CFE410-5DD1-3BF0-9AB8-4F2ACF120F82}"/>
              </a:ext>
            </a:extLst>
          </p:cNvPr>
          <p:cNvCxnSpPr>
            <a:cxnSpLocks/>
            <a:stCxn id="27" idx="4"/>
            <a:endCxn id="28" idx="0"/>
          </p:cNvCxnSpPr>
          <p:nvPr/>
        </p:nvCxnSpPr>
        <p:spPr>
          <a:xfrm>
            <a:off x="1319303" y="3460944"/>
            <a:ext cx="1104722" cy="564654"/>
          </a:xfrm>
          <a:prstGeom prst="line">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3A0BFCB-9062-050A-3AEB-E3FB8470E26E}"/>
              </a:ext>
            </a:extLst>
          </p:cNvPr>
          <p:cNvSpPr txBox="1"/>
          <p:nvPr/>
        </p:nvSpPr>
        <p:spPr>
          <a:xfrm>
            <a:off x="1630682" y="2597289"/>
            <a:ext cx="4396155" cy="1077218"/>
          </a:xfrm>
          <a:prstGeom prst="rect">
            <a:avLst/>
          </a:prstGeom>
          <a:noFill/>
        </p:spPr>
        <p:txBody>
          <a:bodyPr wrap="square" anchor="ctr">
            <a:spAutoFit/>
          </a:bodyPr>
          <a:lstStyle/>
          <a:p>
            <a:pPr algn="ctr"/>
            <a:r>
              <a:rPr lang="en-GB" sz="1600" i="1"/>
              <a:t>f</a:t>
            </a:r>
            <a:r>
              <a:rPr lang="en-GB" sz="1600"/>
              <a:t>(age) + </a:t>
            </a:r>
            <a:r>
              <a:rPr lang="en-GB" sz="1600" i="1"/>
              <a:t>f</a:t>
            </a:r>
            <a:r>
              <a:rPr lang="en-GB" sz="1600"/>
              <a:t>(alkaline phosphatase) + </a:t>
            </a:r>
            <a:r>
              <a:rPr lang="en-GB" sz="1600" i="1"/>
              <a:t>f</a:t>
            </a:r>
            <a:r>
              <a:rPr lang="en-GB" sz="1600"/>
              <a:t>(tryptase) + </a:t>
            </a:r>
            <a:br>
              <a:rPr lang="en-GB" sz="1600"/>
            </a:br>
            <a:r>
              <a:rPr lang="en-GB" sz="1600" i="1"/>
              <a:t>f</a:t>
            </a:r>
            <a:r>
              <a:rPr lang="en-GB" sz="1600"/>
              <a:t>(total bilirubin) + </a:t>
            </a:r>
            <a:r>
              <a:rPr lang="en-GB" sz="1600" i="1"/>
              <a:t>f</a:t>
            </a:r>
            <a:r>
              <a:rPr lang="en-GB" sz="1600"/>
              <a:t>(albumin) + </a:t>
            </a:r>
            <a:br>
              <a:rPr lang="en-GB" sz="1600"/>
            </a:br>
            <a:r>
              <a:rPr lang="en-GB" sz="1600" i="1"/>
              <a:t>f</a:t>
            </a:r>
            <a:r>
              <a:rPr lang="en-GB" sz="1600"/>
              <a:t>(absolute monocyte count) +</a:t>
            </a:r>
            <a:br>
              <a:rPr lang="en-GB" sz="1600"/>
            </a:br>
            <a:r>
              <a:rPr lang="en-GB" sz="1600" i="1"/>
              <a:t>f</a:t>
            </a:r>
            <a:r>
              <a:rPr lang="en-GB" sz="1600"/>
              <a:t>(absolute lymphocyte count)</a:t>
            </a:r>
          </a:p>
        </p:txBody>
      </p:sp>
      <p:grpSp>
        <p:nvGrpSpPr>
          <p:cNvPr id="60" name="Group 59">
            <a:extLst>
              <a:ext uri="{FF2B5EF4-FFF2-40B4-BE49-F238E27FC236}">
                <a16:creationId xmlns:a16="http://schemas.microsoft.com/office/drawing/2014/main" id="{3ECED62E-B3D6-B3C2-B19C-3B9FC0600AC3}"/>
              </a:ext>
            </a:extLst>
          </p:cNvPr>
          <p:cNvGrpSpPr/>
          <p:nvPr/>
        </p:nvGrpSpPr>
        <p:grpSpPr>
          <a:xfrm>
            <a:off x="6936844" y="2559115"/>
            <a:ext cx="3065451" cy="2699430"/>
            <a:chOff x="6936844" y="2559115"/>
            <a:chExt cx="3065451" cy="2699430"/>
          </a:xfrm>
        </p:grpSpPr>
        <p:sp>
          <p:nvSpPr>
            <p:cNvPr id="32" name="Rectangle 10">
              <a:extLst>
                <a:ext uri="{FF2B5EF4-FFF2-40B4-BE49-F238E27FC236}">
                  <a16:creationId xmlns:a16="http://schemas.microsoft.com/office/drawing/2014/main" id="{B4DD97D5-4621-6EAF-4524-252C0CA1ABBA}"/>
                </a:ext>
              </a:extLst>
            </p:cNvPr>
            <p:cNvSpPr>
              <a:spLocks noChangeArrowheads="1"/>
            </p:cNvSpPr>
            <p:nvPr/>
          </p:nvSpPr>
          <p:spPr bwMode="auto">
            <a:xfrm>
              <a:off x="7772537" y="5043101"/>
              <a:ext cx="21557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1400" b="1">
                  <a:latin typeface="Arial" pitchFamily="34" charset="0"/>
                  <a:cs typeface="Arial" pitchFamily="34" charset="0"/>
                </a:rPr>
                <a:t>1 – Specificity</a:t>
              </a:r>
            </a:p>
          </p:txBody>
        </p:sp>
        <p:sp>
          <p:nvSpPr>
            <p:cNvPr id="33" name="Rectangle 10">
              <a:extLst>
                <a:ext uri="{FF2B5EF4-FFF2-40B4-BE49-F238E27FC236}">
                  <a16:creationId xmlns:a16="http://schemas.microsoft.com/office/drawing/2014/main" id="{EDFC00B6-43FF-A3AA-2DBA-A45A81521C4F}"/>
                </a:ext>
              </a:extLst>
            </p:cNvPr>
            <p:cNvSpPr>
              <a:spLocks noChangeArrowheads="1"/>
            </p:cNvSpPr>
            <p:nvPr/>
          </p:nvSpPr>
          <p:spPr bwMode="auto">
            <a:xfrm>
              <a:off x="7322182" y="2559115"/>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1.00</a:t>
              </a:r>
            </a:p>
          </p:txBody>
        </p:sp>
        <p:sp>
          <p:nvSpPr>
            <p:cNvPr id="37" name="Rectangle 10">
              <a:extLst>
                <a:ext uri="{FF2B5EF4-FFF2-40B4-BE49-F238E27FC236}">
                  <a16:creationId xmlns:a16="http://schemas.microsoft.com/office/drawing/2014/main" id="{ECB785E9-53DE-F231-8441-7D4338B8BCAF}"/>
                </a:ext>
              </a:extLst>
            </p:cNvPr>
            <p:cNvSpPr>
              <a:spLocks noChangeArrowheads="1"/>
            </p:cNvSpPr>
            <p:nvPr/>
          </p:nvSpPr>
          <p:spPr bwMode="auto">
            <a:xfrm>
              <a:off x="7743702"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0.00</a:t>
              </a:r>
            </a:p>
          </p:txBody>
        </p:sp>
        <p:sp>
          <p:nvSpPr>
            <p:cNvPr id="38" name="Freeform 8">
              <a:extLst>
                <a:ext uri="{FF2B5EF4-FFF2-40B4-BE49-F238E27FC236}">
                  <a16:creationId xmlns:a16="http://schemas.microsoft.com/office/drawing/2014/main" id="{4941987B-94BC-79B7-C0B0-B84256D6E102}"/>
                </a:ext>
              </a:extLst>
            </p:cNvPr>
            <p:cNvSpPr>
              <a:spLocks/>
            </p:cNvSpPr>
            <p:nvPr/>
          </p:nvSpPr>
          <p:spPr bwMode="auto">
            <a:xfrm>
              <a:off x="7779088" y="2570929"/>
              <a:ext cx="2149200" cy="2147220"/>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39" name="Line 9">
              <a:extLst>
                <a:ext uri="{FF2B5EF4-FFF2-40B4-BE49-F238E27FC236}">
                  <a16:creationId xmlns:a16="http://schemas.microsoft.com/office/drawing/2014/main" id="{9C13D393-30F2-6F18-D21C-7E22FA3F3946}"/>
                </a:ext>
              </a:extLst>
            </p:cNvPr>
            <p:cNvSpPr>
              <a:spLocks noChangeShapeType="1"/>
            </p:cNvSpPr>
            <p:nvPr/>
          </p:nvSpPr>
          <p:spPr bwMode="auto">
            <a:xfrm>
              <a:off x="7722305" y="2666837"/>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0" name="Line 15">
              <a:extLst>
                <a:ext uri="{FF2B5EF4-FFF2-40B4-BE49-F238E27FC236}">
                  <a16:creationId xmlns:a16="http://schemas.microsoft.com/office/drawing/2014/main" id="{B6C31764-B8C7-3C6F-4FE8-8E83DF358D69}"/>
                </a:ext>
              </a:extLst>
            </p:cNvPr>
            <p:cNvSpPr>
              <a:spLocks noChangeShapeType="1"/>
            </p:cNvSpPr>
            <p:nvPr/>
          </p:nvSpPr>
          <p:spPr bwMode="auto">
            <a:xfrm>
              <a:off x="7722305" y="3145030"/>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1" name="Line 16">
              <a:extLst>
                <a:ext uri="{FF2B5EF4-FFF2-40B4-BE49-F238E27FC236}">
                  <a16:creationId xmlns:a16="http://schemas.microsoft.com/office/drawing/2014/main" id="{EEAD068D-DAEA-6DC6-8D0D-9C85EF77494E}"/>
                </a:ext>
              </a:extLst>
            </p:cNvPr>
            <p:cNvSpPr>
              <a:spLocks noChangeShapeType="1"/>
            </p:cNvSpPr>
            <p:nvPr/>
          </p:nvSpPr>
          <p:spPr bwMode="auto">
            <a:xfrm>
              <a:off x="7722305" y="3623223"/>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2" name="Line 17">
              <a:extLst>
                <a:ext uri="{FF2B5EF4-FFF2-40B4-BE49-F238E27FC236}">
                  <a16:creationId xmlns:a16="http://schemas.microsoft.com/office/drawing/2014/main" id="{71B5D2ED-359D-AB87-0A59-63216159DE8A}"/>
                </a:ext>
              </a:extLst>
            </p:cNvPr>
            <p:cNvSpPr>
              <a:spLocks noChangeShapeType="1"/>
            </p:cNvSpPr>
            <p:nvPr/>
          </p:nvSpPr>
          <p:spPr bwMode="auto">
            <a:xfrm>
              <a:off x="7722305" y="410141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3" name="Line 19">
              <a:extLst>
                <a:ext uri="{FF2B5EF4-FFF2-40B4-BE49-F238E27FC236}">
                  <a16:creationId xmlns:a16="http://schemas.microsoft.com/office/drawing/2014/main" id="{5FEB33C0-816D-87A7-6C4A-73B29809EA06}"/>
                </a:ext>
              </a:extLst>
            </p:cNvPr>
            <p:cNvSpPr>
              <a:spLocks noChangeShapeType="1"/>
            </p:cNvSpPr>
            <p:nvPr/>
          </p:nvSpPr>
          <p:spPr bwMode="auto">
            <a:xfrm>
              <a:off x="7722305" y="4579608"/>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4" name="Line 20">
              <a:extLst>
                <a:ext uri="{FF2B5EF4-FFF2-40B4-BE49-F238E27FC236}">
                  <a16:creationId xmlns:a16="http://schemas.microsoft.com/office/drawing/2014/main" id="{51A576D4-FE3C-6CE1-18CA-50ECA6F8C3C1}"/>
                </a:ext>
              </a:extLst>
            </p:cNvPr>
            <p:cNvSpPr>
              <a:spLocks noChangeShapeType="1"/>
            </p:cNvSpPr>
            <p:nvPr/>
          </p:nvSpPr>
          <p:spPr bwMode="auto">
            <a:xfrm rot="16200000">
              <a:off x="7889501"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5" name="Rectangle 10">
              <a:extLst>
                <a:ext uri="{FF2B5EF4-FFF2-40B4-BE49-F238E27FC236}">
                  <a16:creationId xmlns:a16="http://schemas.microsoft.com/office/drawing/2014/main" id="{39E4F646-F28D-43B6-24A7-7BE3A9DE2602}"/>
                </a:ext>
              </a:extLst>
            </p:cNvPr>
            <p:cNvSpPr>
              <a:spLocks noChangeArrowheads="1"/>
            </p:cNvSpPr>
            <p:nvPr/>
          </p:nvSpPr>
          <p:spPr bwMode="auto">
            <a:xfrm rot="16200000">
              <a:off x="6065077" y="3538604"/>
              <a:ext cx="20513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eaLnBrk="0" fontAlgn="base" hangingPunct="0">
                <a:spcBef>
                  <a:spcPct val="0"/>
                </a:spcBef>
                <a:spcAft>
                  <a:spcPct val="0"/>
                </a:spcAft>
              </a:pPr>
              <a:r>
                <a:rPr lang="en-US" sz="1400" b="1">
                  <a:latin typeface="Arial" pitchFamily="34" charset="0"/>
                  <a:cs typeface="Arial" pitchFamily="34" charset="0"/>
                </a:rPr>
                <a:t>Sensitivity</a:t>
              </a:r>
            </a:p>
          </p:txBody>
        </p:sp>
        <p:sp>
          <p:nvSpPr>
            <p:cNvPr id="46" name="Rectangle 10">
              <a:extLst>
                <a:ext uri="{FF2B5EF4-FFF2-40B4-BE49-F238E27FC236}">
                  <a16:creationId xmlns:a16="http://schemas.microsoft.com/office/drawing/2014/main" id="{084C6AB2-A702-F62F-DEA5-6FB443FFB054}"/>
                </a:ext>
              </a:extLst>
            </p:cNvPr>
            <p:cNvSpPr>
              <a:spLocks noChangeArrowheads="1"/>
            </p:cNvSpPr>
            <p:nvPr/>
          </p:nvSpPr>
          <p:spPr bwMode="auto">
            <a:xfrm>
              <a:off x="7322182" y="3037308"/>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0.75</a:t>
              </a:r>
            </a:p>
          </p:txBody>
        </p:sp>
        <p:sp>
          <p:nvSpPr>
            <p:cNvPr id="47" name="Rectangle 10">
              <a:extLst>
                <a:ext uri="{FF2B5EF4-FFF2-40B4-BE49-F238E27FC236}">
                  <a16:creationId xmlns:a16="http://schemas.microsoft.com/office/drawing/2014/main" id="{2B94AFE5-F38F-E12C-5CDD-4309ED44ED8A}"/>
                </a:ext>
              </a:extLst>
            </p:cNvPr>
            <p:cNvSpPr>
              <a:spLocks noChangeArrowheads="1"/>
            </p:cNvSpPr>
            <p:nvPr/>
          </p:nvSpPr>
          <p:spPr bwMode="auto">
            <a:xfrm>
              <a:off x="7322182" y="3515501"/>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0.50</a:t>
              </a:r>
            </a:p>
          </p:txBody>
        </p:sp>
        <p:sp>
          <p:nvSpPr>
            <p:cNvPr id="48" name="Rectangle 10">
              <a:extLst>
                <a:ext uri="{FF2B5EF4-FFF2-40B4-BE49-F238E27FC236}">
                  <a16:creationId xmlns:a16="http://schemas.microsoft.com/office/drawing/2014/main" id="{6C3C9FAD-3577-EF39-A6C1-1E20DDADAF4D}"/>
                </a:ext>
              </a:extLst>
            </p:cNvPr>
            <p:cNvSpPr>
              <a:spLocks noChangeArrowheads="1"/>
            </p:cNvSpPr>
            <p:nvPr/>
          </p:nvSpPr>
          <p:spPr bwMode="auto">
            <a:xfrm>
              <a:off x="7322182" y="3993694"/>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0.25</a:t>
              </a:r>
            </a:p>
          </p:txBody>
        </p:sp>
        <p:sp>
          <p:nvSpPr>
            <p:cNvPr id="49" name="Rectangle 10">
              <a:extLst>
                <a:ext uri="{FF2B5EF4-FFF2-40B4-BE49-F238E27FC236}">
                  <a16:creationId xmlns:a16="http://schemas.microsoft.com/office/drawing/2014/main" id="{F220841C-14B5-CB04-6E10-9109EA1EDA12}"/>
                </a:ext>
              </a:extLst>
            </p:cNvPr>
            <p:cNvSpPr>
              <a:spLocks noChangeArrowheads="1"/>
            </p:cNvSpPr>
            <p:nvPr/>
          </p:nvSpPr>
          <p:spPr bwMode="auto">
            <a:xfrm>
              <a:off x="7322181" y="4471886"/>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0.00</a:t>
              </a:r>
            </a:p>
          </p:txBody>
        </p:sp>
        <p:sp>
          <p:nvSpPr>
            <p:cNvPr id="50" name="Rectangle 10">
              <a:extLst>
                <a:ext uri="{FF2B5EF4-FFF2-40B4-BE49-F238E27FC236}">
                  <a16:creationId xmlns:a16="http://schemas.microsoft.com/office/drawing/2014/main" id="{DD97BE8C-6210-73B7-F0A8-451E92C0A86C}"/>
                </a:ext>
              </a:extLst>
            </p:cNvPr>
            <p:cNvSpPr>
              <a:spLocks noChangeArrowheads="1"/>
            </p:cNvSpPr>
            <p:nvPr/>
          </p:nvSpPr>
          <p:spPr bwMode="auto">
            <a:xfrm>
              <a:off x="8221387"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0.25</a:t>
              </a:r>
            </a:p>
          </p:txBody>
        </p:sp>
        <p:sp>
          <p:nvSpPr>
            <p:cNvPr id="51" name="Line 20">
              <a:extLst>
                <a:ext uri="{FF2B5EF4-FFF2-40B4-BE49-F238E27FC236}">
                  <a16:creationId xmlns:a16="http://schemas.microsoft.com/office/drawing/2014/main" id="{11375B43-DDAA-CDFA-6E69-B3C20031BA22}"/>
                </a:ext>
              </a:extLst>
            </p:cNvPr>
            <p:cNvSpPr>
              <a:spLocks noChangeShapeType="1"/>
            </p:cNvSpPr>
            <p:nvPr/>
          </p:nvSpPr>
          <p:spPr bwMode="auto">
            <a:xfrm rot="16200000">
              <a:off x="8367186"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52" name="Rectangle 10">
              <a:extLst>
                <a:ext uri="{FF2B5EF4-FFF2-40B4-BE49-F238E27FC236}">
                  <a16:creationId xmlns:a16="http://schemas.microsoft.com/office/drawing/2014/main" id="{0C225B53-FA3E-FA7F-7EA9-671F3F23B5C1}"/>
                </a:ext>
              </a:extLst>
            </p:cNvPr>
            <p:cNvSpPr>
              <a:spLocks noChangeArrowheads="1"/>
            </p:cNvSpPr>
            <p:nvPr/>
          </p:nvSpPr>
          <p:spPr bwMode="auto">
            <a:xfrm>
              <a:off x="8699072"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0.50</a:t>
              </a:r>
            </a:p>
          </p:txBody>
        </p:sp>
        <p:sp>
          <p:nvSpPr>
            <p:cNvPr id="53" name="Line 20">
              <a:extLst>
                <a:ext uri="{FF2B5EF4-FFF2-40B4-BE49-F238E27FC236}">
                  <a16:creationId xmlns:a16="http://schemas.microsoft.com/office/drawing/2014/main" id="{B870E3E7-AE46-5B87-916E-CDE5F911FE60}"/>
                </a:ext>
              </a:extLst>
            </p:cNvPr>
            <p:cNvSpPr>
              <a:spLocks noChangeShapeType="1"/>
            </p:cNvSpPr>
            <p:nvPr/>
          </p:nvSpPr>
          <p:spPr bwMode="auto">
            <a:xfrm rot="16200000">
              <a:off x="8844871"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54" name="Rectangle 10">
              <a:extLst>
                <a:ext uri="{FF2B5EF4-FFF2-40B4-BE49-F238E27FC236}">
                  <a16:creationId xmlns:a16="http://schemas.microsoft.com/office/drawing/2014/main" id="{DD847199-986A-1C74-84AE-C27AB61A825E}"/>
                </a:ext>
              </a:extLst>
            </p:cNvPr>
            <p:cNvSpPr>
              <a:spLocks noChangeArrowheads="1"/>
            </p:cNvSpPr>
            <p:nvPr/>
          </p:nvSpPr>
          <p:spPr bwMode="auto">
            <a:xfrm>
              <a:off x="9654443"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1.00</a:t>
              </a:r>
            </a:p>
          </p:txBody>
        </p:sp>
        <p:sp>
          <p:nvSpPr>
            <p:cNvPr id="55" name="Line 20">
              <a:extLst>
                <a:ext uri="{FF2B5EF4-FFF2-40B4-BE49-F238E27FC236}">
                  <a16:creationId xmlns:a16="http://schemas.microsoft.com/office/drawing/2014/main" id="{F2618612-5890-B92B-6D33-8380FDFA079E}"/>
                </a:ext>
              </a:extLst>
            </p:cNvPr>
            <p:cNvSpPr>
              <a:spLocks noChangeShapeType="1"/>
            </p:cNvSpPr>
            <p:nvPr/>
          </p:nvSpPr>
          <p:spPr bwMode="auto">
            <a:xfrm rot="16200000">
              <a:off x="9800240"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56" name="Rectangle 10">
              <a:extLst>
                <a:ext uri="{FF2B5EF4-FFF2-40B4-BE49-F238E27FC236}">
                  <a16:creationId xmlns:a16="http://schemas.microsoft.com/office/drawing/2014/main" id="{0DBA9907-38DF-B84C-ADF9-DC692AC3A4EB}"/>
                </a:ext>
              </a:extLst>
            </p:cNvPr>
            <p:cNvSpPr>
              <a:spLocks noChangeArrowheads="1"/>
            </p:cNvSpPr>
            <p:nvPr/>
          </p:nvSpPr>
          <p:spPr bwMode="auto">
            <a:xfrm>
              <a:off x="9176757"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0.75</a:t>
              </a:r>
            </a:p>
          </p:txBody>
        </p:sp>
        <p:sp>
          <p:nvSpPr>
            <p:cNvPr id="57" name="Line 20">
              <a:extLst>
                <a:ext uri="{FF2B5EF4-FFF2-40B4-BE49-F238E27FC236}">
                  <a16:creationId xmlns:a16="http://schemas.microsoft.com/office/drawing/2014/main" id="{57120626-2725-C80B-C802-CA94A730CD45}"/>
                </a:ext>
              </a:extLst>
            </p:cNvPr>
            <p:cNvSpPr>
              <a:spLocks noChangeShapeType="1"/>
            </p:cNvSpPr>
            <p:nvPr/>
          </p:nvSpPr>
          <p:spPr bwMode="auto">
            <a:xfrm rot="16200000">
              <a:off x="9322556"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cxnSp>
          <p:nvCxnSpPr>
            <p:cNvPr id="58" name="Straight Connector 57">
              <a:extLst>
                <a:ext uri="{FF2B5EF4-FFF2-40B4-BE49-F238E27FC236}">
                  <a16:creationId xmlns:a16="http://schemas.microsoft.com/office/drawing/2014/main" id="{68CC2AB1-3896-66D1-B386-8A2B08826E49}"/>
                </a:ext>
              </a:extLst>
            </p:cNvPr>
            <p:cNvCxnSpPr>
              <a:cxnSpLocks/>
            </p:cNvCxnSpPr>
            <p:nvPr/>
          </p:nvCxnSpPr>
          <p:spPr>
            <a:xfrm flipV="1">
              <a:off x="7780338" y="2574131"/>
              <a:ext cx="2147093" cy="214391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Freeform 14">
              <a:extLst>
                <a:ext uri="{FF2B5EF4-FFF2-40B4-BE49-F238E27FC236}">
                  <a16:creationId xmlns:a16="http://schemas.microsoft.com/office/drawing/2014/main" id="{AF062BA6-6FE6-DF82-6943-1609C4F9D7F8}"/>
                </a:ext>
              </a:extLst>
            </p:cNvPr>
            <p:cNvSpPr>
              <a:spLocks/>
            </p:cNvSpPr>
            <p:nvPr/>
          </p:nvSpPr>
          <p:spPr bwMode="auto">
            <a:xfrm>
              <a:off x="7917021" y="2666106"/>
              <a:ext cx="1908175" cy="1912938"/>
            </a:xfrm>
            <a:custGeom>
              <a:avLst/>
              <a:gdLst>
                <a:gd name="T0" fmla="*/ 0 w 1202"/>
                <a:gd name="T1" fmla="*/ 1205 h 1205"/>
                <a:gd name="T2" fmla="*/ 0 w 1202"/>
                <a:gd name="T3" fmla="*/ 641 h 1205"/>
                <a:gd name="T4" fmla="*/ 14 w 1202"/>
                <a:gd name="T5" fmla="*/ 641 h 1205"/>
                <a:gd name="T6" fmla="*/ 14 w 1202"/>
                <a:gd name="T7" fmla="*/ 304 h 1205"/>
                <a:gd name="T8" fmla="*/ 50 w 1202"/>
                <a:gd name="T9" fmla="*/ 304 h 1205"/>
                <a:gd name="T10" fmla="*/ 50 w 1202"/>
                <a:gd name="T11" fmla="*/ 290 h 1205"/>
                <a:gd name="T12" fmla="*/ 72 w 1202"/>
                <a:gd name="T13" fmla="*/ 290 h 1205"/>
                <a:gd name="T14" fmla="*/ 72 w 1202"/>
                <a:gd name="T15" fmla="*/ 226 h 1205"/>
                <a:gd name="T16" fmla="*/ 86 w 1202"/>
                <a:gd name="T17" fmla="*/ 226 h 1205"/>
                <a:gd name="T18" fmla="*/ 86 w 1202"/>
                <a:gd name="T19" fmla="*/ 146 h 1205"/>
                <a:gd name="T20" fmla="*/ 132 w 1202"/>
                <a:gd name="T21" fmla="*/ 146 h 1205"/>
                <a:gd name="T22" fmla="*/ 132 w 1202"/>
                <a:gd name="T23" fmla="*/ 128 h 1205"/>
                <a:gd name="T24" fmla="*/ 146 w 1202"/>
                <a:gd name="T25" fmla="*/ 128 h 1205"/>
                <a:gd name="T26" fmla="*/ 146 w 1202"/>
                <a:gd name="T27" fmla="*/ 96 h 1205"/>
                <a:gd name="T28" fmla="*/ 158 w 1202"/>
                <a:gd name="T29" fmla="*/ 96 h 1205"/>
                <a:gd name="T30" fmla="*/ 158 w 1202"/>
                <a:gd name="T31" fmla="*/ 82 h 1205"/>
                <a:gd name="T32" fmla="*/ 218 w 1202"/>
                <a:gd name="T33" fmla="*/ 82 h 1205"/>
                <a:gd name="T34" fmla="*/ 218 w 1202"/>
                <a:gd name="T35" fmla="*/ 50 h 1205"/>
                <a:gd name="T36" fmla="*/ 385 w 1202"/>
                <a:gd name="T37" fmla="*/ 50 h 1205"/>
                <a:gd name="T38" fmla="*/ 385 w 1202"/>
                <a:gd name="T39" fmla="*/ 32 h 1205"/>
                <a:gd name="T40" fmla="*/ 433 w 1202"/>
                <a:gd name="T41" fmla="*/ 32 h 1205"/>
                <a:gd name="T42" fmla="*/ 433 w 1202"/>
                <a:gd name="T43" fmla="*/ 18 h 1205"/>
                <a:gd name="T44" fmla="*/ 998 w 1202"/>
                <a:gd name="T45" fmla="*/ 18 h 1205"/>
                <a:gd name="T46" fmla="*/ 998 w 1202"/>
                <a:gd name="T47" fmla="*/ 0 h 1205"/>
                <a:gd name="T48" fmla="*/ 1202 w 1202"/>
                <a:gd name="T49" fmla="*/ 0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2" h="1205">
                  <a:moveTo>
                    <a:pt x="0" y="1205"/>
                  </a:moveTo>
                  <a:lnTo>
                    <a:pt x="0" y="641"/>
                  </a:lnTo>
                  <a:lnTo>
                    <a:pt x="14" y="641"/>
                  </a:lnTo>
                  <a:lnTo>
                    <a:pt x="14" y="304"/>
                  </a:lnTo>
                  <a:lnTo>
                    <a:pt x="50" y="304"/>
                  </a:lnTo>
                  <a:lnTo>
                    <a:pt x="50" y="290"/>
                  </a:lnTo>
                  <a:lnTo>
                    <a:pt x="72" y="290"/>
                  </a:lnTo>
                  <a:lnTo>
                    <a:pt x="72" y="226"/>
                  </a:lnTo>
                  <a:lnTo>
                    <a:pt x="86" y="226"/>
                  </a:lnTo>
                  <a:lnTo>
                    <a:pt x="86" y="146"/>
                  </a:lnTo>
                  <a:lnTo>
                    <a:pt x="132" y="146"/>
                  </a:lnTo>
                  <a:lnTo>
                    <a:pt x="132" y="128"/>
                  </a:lnTo>
                  <a:lnTo>
                    <a:pt x="146" y="128"/>
                  </a:lnTo>
                  <a:lnTo>
                    <a:pt x="146" y="96"/>
                  </a:lnTo>
                  <a:lnTo>
                    <a:pt x="158" y="96"/>
                  </a:lnTo>
                  <a:lnTo>
                    <a:pt x="158" y="82"/>
                  </a:lnTo>
                  <a:lnTo>
                    <a:pt x="218" y="82"/>
                  </a:lnTo>
                  <a:lnTo>
                    <a:pt x="218" y="50"/>
                  </a:lnTo>
                  <a:lnTo>
                    <a:pt x="385" y="50"/>
                  </a:lnTo>
                  <a:lnTo>
                    <a:pt x="385" y="32"/>
                  </a:lnTo>
                  <a:lnTo>
                    <a:pt x="433" y="32"/>
                  </a:lnTo>
                  <a:lnTo>
                    <a:pt x="433" y="18"/>
                  </a:lnTo>
                  <a:lnTo>
                    <a:pt x="998" y="18"/>
                  </a:lnTo>
                  <a:lnTo>
                    <a:pt x="998" y="0"/>
                  </a:lnTo>
                  <a:lnTo>
                    <a:pt x="1202" y="0"/>
                  </a:lnTo>
                </a:path>
              </a:pathLst>
            </a:custGeom>
            <a:noFill/>
            <a:ln w="190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 name="TextBox 1">
            <a:extLst>
              <a:ext uri="{FF2B5EF4-FFF2-40B4-BE49-F238E27FC236}">
                <a16:creationId xmlns:a16="http://schemas.microsoft.com/office/drawing/2014/main" id="{D7FC6480-4E59-AC46-20AF-896DDB16F0D1}"/>
              </a:ext>
            </a:extLst>
          </p:cNvPr>
          <p:cNvSpPr txBox="1"/>
          <p:nvPr/>
        </p:nvSpPr>
        <p:spPr>
          <a:xfrm>
            <a:off x="609600" y="5893823"/>
            <a:ext cx="10433704" cy="461665"/>
          </a:xfrm>
          <a:prstGeom prst="rect">
            <a:avLst/>
          </a:prstGeom>
          <a:noFill/>
        </p:spPr>
        <p:txBody>
          <a:bodyPr wrap="square" lIns="0" rIns="0" rtlCol="0" anchor="b">
            <a:spAutoFit/>
          </a:bodyPr>
          <a:lstStyle/>
          <a:p>
            <a:r>
              <a:rPr lang="en-GB" sz="1200" baseline="30000" dirty="0" err="1">
                <a:latin typeface="Arial" panose="020B0604020202020204" pitchFamily="34" charset="0"/>
                <a:cs typeface="Arial" panose="020B0604020202020204" pitchFamily="34" charset="0"/>
              </a:rPr>
              <a:t>a</a:t>
            </a:r>
            <a:r>
              <a:rPr lang="en-GB" sz="1200" dirty="0" err="1">
                <a:latin typeface="Arial" panose="020B0604020202020204" pitchFamily="34" charset="0"/>
                <a:cs typeface="Arial" panose="020B0604020202020204" pitchFamily="34" charset="0"/>
              </a:rPr>
              <a:t>Thresholds</a:t>
            </a:r>
            <a:r>
              <a:rPr lang="en-GB" sz="1200" dirty="0">
                <a:latin typeface="Arial" panose="020B0604020202020204" pitchFamily="34" charset="0"/>
                <a:cs typeface="Arial" panose="020B0604020202020204" pitchFamily="34" charset="0"/>
              </a:rPr>
              <a:t> for classifying ISM or </a:t>
            </a:r>
            <a:r>
              <a:rPr lang="en-GB" sz="1200" dirty="0" err="1">
                <a:latin typeface="Arial" panose="020B0604020202020204" pitchFamily="34" charset="0"/>
                <a:cs typeface="Arial" panose="020B0604020202020204" pitchFamily="34" charset="0"/>
              </a:rPr>
              <a:t>AdvSM</a:t>
            </a:r>
            <a:r>
              <a:rPr lang="en-GB" sz="1200" dirty="0">
                <a:latin typeface="Arial" panose="020B0604020202020204" pitchFamily="34" charset="0"/>
                <a:cs typeface="Arial" panose="020B0604020202020204" pitchFamily="34" charset="0"/>
              </a:rPr>
              <a:t> are currently preliminary and will be further refined.</a:t>
            </a:r>
          </a:p>
          <a:p>
            <a:r>
              <a:rPr lang="en-GB" sz="1200" dirty="0">
                <a:latin typeface="Arial" panose="020B0604020202020204" pitchFamily="34" charset="0"/>
                <a:cs typeface="Arial" panose="020B0604020202020204" pitchFamily="34" charset="0"/>
              </a:rPr>
              <a:t>ROC, receiver operating characteristic.</a:t>
            </a:r>
          </a:p>
        </p:txBody>
      </p:sp>
    </p:spTree>
    <p:extLst>
      <p:ext uri="{BB962C8B-B14F-4D97-AF65-F5344CB8AC3E}">
        <p14:creationId xmlns:p14="http://schemas.microsoft.com/office/powerpoint/2010/main" val="277429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602CC-C646-D71F-0935-A0E5F01B847A}"/>
              </a:ext>
            </a:extLst>
          </p:cNvPr>
          <p:cNvSpPr>
            <a:spLocks noGrp="1"/>
          </p:cNvSpPr>
          <p:nvPr>
            <p:ph type="body" sz="quarter" idx="13"/>
          </p:nvPr>
        </p:nvSpPr>
        <p:spPr>
          <a:xfrm>
            <a:off x="580887" y="1597111"/>
            <a:ext cx="10802092" cy="216000"/>
          </a:xfrm>
        </p:spPr>
        <p:txBody>
          <a:bodyPr/>
          <a:lstStyle/>
          <a:p>
            <a:pPr marL="285750" indent="-285750">
              <a:buFont typeface="Arial" panose="020B0604020202020204" pitchFamily="34" charset="0"/>
              <a:buChar char="•"/>
            </a:pPr>
            <a:r>
              <a:rPr lang="en-GB" sz="1600" dirty="0"/>
              <a:t>Patients misclassified as having </a:t>
            </a:r>
            <a:r>
              <a:rPr lang="en-GB" sz="1600" dirty="0" err="1"/>
              <a:t>AdvSM</a:t>
            </a:r>
            <a:r>
              <a:rPr lang="en-GB" sz="1600" dirty="0"/>
              <a:t> </a:t>
            </a:r>
            <a:r>
              <a:rPr lang="en-GB" sz="1600" i="1" dirty="0"/>
              <a:t>versus</a:t>
            </a:r>
            <a:r>
              <a:rPr lang="en-GB" sz="1600" dirty="0"/>
              <a:t> ISM (per expert-adjudicated </a:t>
            </a:r>
            <a:r>
              <a:rPr lang="en-GB" sz="1600" dirty="0" err="1"/>
              <a:t>classification</a:t>
            </a:r>
            <a:r>
              <a:rPr lang="en-GB" sz="1600" baseline="30000" dirty="0" err="1"/>
              <a:t>a</a:t>
            </a:r>
            <a:r>
              <a:rPr lang="en-GB" sz="1600" dirty="0"/>
              <a:t>) generally had high disease burden – mathematical modelling may provide objective prediction to aid expert classification</a:t>
            </a:r>
          </a:p>
        </p:txBody>
      </p:sp>
      <p:sp>
        <p:nvSpPr>
          <p:cNvPr id="2" name="Title 1">
            <a:extLst>
              <a:ext uri="{FF2B5EF4-FFF2-40B4-BE49-F238E27FC236}">
                <a16:creationId xmlns:a16="http://schemas.microsoft.com/office/drawing/2014/main" id="{C2FE3B4F-3558-5A62-6882-25BDF084F18D}"/>
              </a:ext>
            </a:extLst>
          </p:cNvPr>
          <p:cNvSpPr>
            <a:spLocks noGrp="1"/>
          </p:cNvSpPr>
          <p:nvPr>
            <p:ph type="title"/>
          </p:nvPr>
        </p:nvSpPr>
        <p:spPr/>
        <p:txBody>
          <a:bodyPr>
            <a:normAutofit fontScale="90000"/>
          </a:bodyPr>
          <a:lstStyle/>
          <a:p>
            <a:r>
              <a:rPr lang="en-GB" sz="2400" b="1"/>
              <a:t>Clinical study cohort: Most patients with ISM misclassified as AdvSM had high disease burden</a:t>
            </a:r>
            <a:endParaRPr lang="en-GB" sz="2400" b="1">
              <a:solidFill>
                <a:srgbClr val="C00000"/>
              </a:solidFill>
              <a:latin typeface="+mn-lt"/>
            </a:endParaRPr>
          </a:p>
        </p:txBody>
      </p:sp>
      <p:graphicFrame>
        <p:nvGraphicFramePr>
          <p:cNvPr id="4" name="Table 3">
            <a:extLst>
              <a:ext uri="{FF2B5EF4-FFF2-40B4-BE49-F238E27FC236}">
                <a16:creationId xmlns:a16="http://schemas.microsoft.com/office/drawing/2014/main" id="{FB07ADF2-9F9A-9D2E-C0C6-8BE8252B162E}"/>
              </a:ext>
            </a:extLst>
          </p:cNvPr>
          <p:cNvGraphicFramePr>
            <a:graphicFrameLocks noGrp="1"/>
          </p:cNvGraphicFramePr>
          <p:nvPr>
            <p:extLst>
              <p:ext uri="{D42A27DB-BD31-4B8C-83A1-F6EECF244321}">
                <p14:modId xmlns:p14="http://schemas.microsoft.com/office/powerpoint/2010/main" val="3304314451"/>
              </p:ext>
            </p:extLst>
          </p:nvPr>
        </p:nvGraphicFramePr>
        <p:xfrm>
          <a:off x="580887" y="1976462"/>
          <a:ext cx="10802093" cy="4128088"/>
        </p:xfrm>
        <a:graphic>
          <a:graphicData uri="http://schemas.openxmlformats.org/drawingml/2006/table">
            <a:tbl>
              <a:tblPr firstRow="1" firstCol="1" bandRow="1"/>
              <a:tblGrid>
                <a:gridCol w="2507065">
                  <a:extLst>
                    <a:ext uri="{9D8B030D-6E8A-4147-A177-3AD203B41FA5}">
                      <a16:colId xmlns:a16="http://schemas.microsoft.com/office/drawing/2014/main" val="2343073846"/>
                    </a:ext>
                  </a:extLst>
                </a:gridCol>
                <a:gridCol w="2073564">
                  <a:extLst>
                    <a:ext uri="{9D8B030D-6E8A-4147-A177-3AD203B41FA5}">
                      <a16:colId xmlns:a16="http://schemas.microsoft.com/office/drawing/2014/main" val="859299265"/>
                    </a:ext>
                  </a:extLst>
                </a:gridCol>
                <a:gridCol w="2073564">
                  <a:extLst>
                    <a:ext uri="{9D8B030D-6E8A-4147-A177-3AD203B41FA5}">
                      <a16:colId xmlns:a16="http://schemas.microsoft.com/office/drawing/2014/main" val="3228222485"/>
                    </a:ext>
                  </a:extLst>
                </a:gridCol>
                <a:gridCol w="2073564">
                  <a:extLst>
                    <a:ext uri="{9D8B030D-6E8A-4147-A177-3AD203B41FA5}">
                      <a16:colId xmlns:a16="http://schemas.microsoft.com/office/drawing/2014/main" val="3060298060"/>
                    </a:ext>
                  </a:extLst>
                </a:gridCol>
                <a:gridCol w="2074336">
                  <a:extLst>
                    <a:ext uri="{9D8B030D-6E8A-4147-A177-3AD203B41FA5}">
                      <a16:colId xmlns:a16="http://schemas.microsoft.com/office/drawing/2014/main" val="229904026"/>
                    </a:ext>
                  </a:extLst>
                </a:gridCol>
              </a:tblGrid>
              <a:tr h="233822">
                <a:tc>
                  <a:txBody>
                    <a:bodyPr/>
                    <a:lstStyle/>
                    <a:p>
                      <a:pPr>
                        <a:lnSpc>
                          <a:spcPct val="100000"/>
                        </a:lnSpc>
                        <a:spcAft>
                          <a:spcPts val="120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Patient characteristic</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gridSpan="2">
                  <a:txBody>
                    <a:bodyPr/>
                    <a:lstStyle/>
                    <a:p>
                      <a:pPr algn="ctr">
                        <a:lnSpc>
                          <a:spcPct val="100000"/>
                        </a:lnSpc>
                        <a:spcAft>
                          <a:spcPts val="1200"/>
                        </a:spcAft>
                      </a:pPr>
                      <a:r>
                        <a:rPr lang="en-GB" sz="1400" b="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Model 1 (n=31)</a:t>
                      </a:r>
                      <a:endParaRPr lang="en-GB" sz="140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hMerge="1">
                  <a:txBody>
                    <a:bodyPr/>
                    <a:lstStyle/>
                    <a:p>
                      <a:endParaRPr lang="en-US"/>
                    </a:p>
                  </a:txBody>
                  <a:tcPr/>
                </a:tc>
                <a:tc gridSpan="2">
                  <a:txBody>
                    <a:bodyPr/>
                    <a:lstStyle/>
                    <a:p>
                      <a:pPr algn="ctr">
                        <a:lnSpc>
                          <a:spcPct val="100000"/>
                        </a:lnSpc>
                        <a:spcAft>
                          <a:spcPts val="120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Model 2 (n=33)</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hMerge="1">
                  <a:txBody>
                    <a:bodyPr/>
                    <a:lstStyle/>
                    <a:p>
                      <a:endParaRPr lang="en-US"/>
                    </a:p>
                  </a:txBody>
                  <a:tcPr/>
                </a:tc>
                <a:extLst>
                  <a:ext uri="{0D108BD9-81ED-4DB2-BD59-A6C34878D82A}">
                    <a16:rowId xmlns:a16="http://schemas.microsoft.com/office/drawing/2014/main" val="41428413"/>
                  </a:ext>
                </a:extLst>
              </a:tr>
              <a:tr h="625274">
                <a:tc>
                  <a:txBody>
                    <a:bodyPr/>
                    <a:lstStyle/>
                    <a:p>
                      <a:pPr>
                        <a:lnSpc>
                          <a:spcPct val="100000"/>
                        </a:lnSpc>
                        <a:spcAft>
                          <a:spcPts val="1200"/>
                        </a:spcAft>
                      </a:pPr>
                      <a:r>
                        <a:rPr lang="en-GB" sz="1400" b="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 </a:t>
                      </a:r>
                      <a:endParaRPr lang="en-GB" sz="140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a:txBody>
                    <a:bodyPr/>
                    <a:lstStyle/>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ISM Misclassified</a:t>
                      </a:r>
                    </a:p>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as </a:t>
                      </a:r>
                      <a:r>
                        <a:rPr lang="en-GB" sz="1400" b="1" dirty="0" err="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AdvSM</a:t>
                      </a:r>
                      <a:endPar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(n=14)</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a:txBody>
                    <a:bodyPr/>
                    <a:lstStyle/>
                    <a:p>
                      <a:pPr algn="ctr">
                        <a:lnSpc>
                          <a:spcPct val="100000"/>
                        </a:lnSpc>
                        <a:spcAft>
                          <a:spcPts val="0"/>
                        </a:spcAft>
                      </a:pPr>
                      <a:r>
                        <a:rPr lang="en-GB" sz="1400" b="1" dirty="0" err="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AdvSM</a:t>
                      </a: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 Misclassified as ISM</a:t>
                      </a:r>
                      <a:br>
                        <a:rPr lang="en-GB" sz="1400" b="0" dirty="0">
                          <a:solidFill>
                            <a:schemeClr val="tx1"/>
                          </a:solidFill>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rPr>
                      </a:b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(n=17)</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a:txBody>
                    <a:bodyPr/>
                    <a:lstStyle/>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ISM Misclassified </a:t>
                      </a:r>
                    </a:p>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as </a:t>
                      </a:r>
                      <a:r>
                        <a:rPr lang="en-GB" sz="1400" b="1" dirty="0" err="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AdvSM</a:t>
                      </a:r>
                      <a:endPar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(n=12)</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a:txBody>
                    <a:bodyPr/>
                    <a:lstStyle/>
                    <a:p>
                      <a:pPr algn="ctr">
                        <a:lnSpc>
                          <a:spcPct val="100000"/>
                        </a:lnSpc>
                        <a:spcAft>
                          <a:spcPts val="0"/>
                        </a:spcAft>
                      </a:pPr>
                      <a:r>
                        <a:rPr lang="en-GB" sz="1400" b="1" dirty="0" err="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AdvSM</a:t>
                      </a: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 Misclassified as ISM</a:t>
                      </a:r>
                      <a:br>
                        <a:rPr lang="en-GB" sz="1400" b="0" dirty="0">
                          <a:solidFill>
                            <a:schemeClr val="tx1"/>
                          </a:solidFill>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rPr>
                      </a:b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(n=21)</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extLst>
                  <a:ext uri="{0D108BD9-81ED-4DB2-BD59-A6C34878D82A}">
                    <a16:rowId xmlns:a16="http://schemas.microsoft.com/office/drawing/2014/main" val="2904682828"/>
                  </a:ext>
                </a:extLst>
              </a:tr>
              <a:tr h="233822">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Age (years), median (range)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64 (52–72)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59 (38–77)</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64 (51–72)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59 (31–81)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7840118"/>
                  </a:ext>
                </a:extLst>
              </a:tr>
              <a:tr h="233822">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Female, n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11 (79)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9 (53)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7 (58)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12 (57)</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4362041"/>
                  </a:ext>
                </a:extLst>
              </a:tr>
              <a:tr h="233822">
                <a:tc gridSpan="5">
                  <a:txBody>
                    <a:bodyPr/>
                    <a:lstStyle/>
                    <a:p>
                      <a:pPr>
                        <a:lnSpc>
                          <a:spcPct val="100000"/>
                        </a:lnSpc>
                        <a:spcAft>
                          <a:spcPts val="1200"/>
                        </a:spcAft>
                      </a:pPr>
                      <a:r>
                        <a:rPr lang="en-GB" sz="1400" b="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Disease burden measures</a:t>
                      </a:r>
                      <a:endParaRPr lang="en-GB" sz="140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9304695"/>
                  </a:ext>
                </a:extLst>
              </a:tr>
              <a:tr h="510544">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Median serum tryptase (central), ng/mL (range)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194.0 (46.0–501.6)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129.0 (19.9–524.0)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187.0 (21.8–501.6)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70.5 (12.4–334.0)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8779336"/>
                  </a:ext>
                </a:extLst>
              </a:tr>
              <a:tr h="510544">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Median </a:t>
                      </a:r>
                      <a:r>
                        <a:rPr lang="en-GB" sz="1400" i="1">
                          <a:effectLst/>
                          <a:latin typeface="Arial" panose="020B0604020202020204" pitchFamily="34" charset="0"/>
                          <a:ea typeface="Times New Roman" panose="02020603050405020304" pitchFamily="18" charset="0"/>
                          <a:cs typeface="Arial" panose="020B0604020202020204" pitchFamily="34" charset="0"/>
                        </a:rPr>
                        <a:t>KIT</a:t>
                      </a:r>
                      <a:r>
                        <a:rPr lang="en-GB" sz="1400">
                          <a:effectLst/>
                          <a:latin typeface="Arial" panose="020B0604020202020204" pitchFamily="34" charset="0"/>
                          <a:ea typeface="Times New Roman" panose="02020603050405020304" pitchFamily="18" charset="0"/>
                          <a:cs typeface="Arial" panose="020B0604020202020204" pitchFamily="34" charset="0"/>
                        </a:rPr>
                        <a:t> D816V VAF in peripheral blood, % (range)</a:t>
                      </a:r>
                      <a:r>
                        <a:rPr lang="en-GB" sz="1400" baseline="30000">
                          <a:effectLst/>
                          <a:latin typeface="Arial" panose="020B0604020202020204" pitchFamily="34" charset="0"/>
                          <a:ea typeface="Times New Roman" panose="02020603050405020304" pitchFamily="18" charset="0"/>
                          <a:cs typeface="Arial" panose="020B0604020202020204" pitchFamily="34" charset="0"/>
                        </a:rPr>
                        <a:t>b</a:t>
                      </a:r>
                      <a:endParaRPr lang="en-GB" sz="1400" baseline="300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10.83 </a:t>
                      </a:r>
                      <a:br>
                        <a:rPr lang="en-GB" sz="1400">
                          <a:effectLst/>
                          <a:latin typeface="Arial" panose="020B0604020202020204" pitchFamily="34" charset="0"/>
                          <a:ea typeface="Times New Roman" panose="02020603050405020304" pitchFamily="18" charset="0"/>
                          <a:cs typeface="Arial" panose="020B0604020202020204" pitchFamily="34" charset="0"/>
                        </a:rPr>
                      </a:br>
                      <a:r>
                        <a:rPr lang="en-GB" sz="1400">
                          <a:effectLst/>
                          <a:latin typeface="Arial" panose="020B0604020202020204" pitchFamily="34" charset="0"/>
                          <a:ea typeface="Times New Roman" panose="02020603050405020304" pitchFamily="18" charset="0"/>
                          <a:cs typeface="Arial" panose="020B0604020202020204" pitchFamily="34" charset="0"/>
                        </a:rPr>
                        <a:t>(undetectable–41.70)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1.44 </a:t>
                      </a:r>
                      <a:br>
                        <a:rPr lang="en-GB" sz="1400">
                          <a:effectLst/>
                          <a:latin typeface="Arial" panose="020B0604020202020204" pitchFamily="34" charset="0"/>
                          <a:ea typeface="Times New Roman" panose="02020603050405020304" pitchFamily="18" charset="0"/>
                          <a:cs typeface="Arial" panose="020B0604020202020204" pitchFamily="34" charset="0"/>
                        </a:rPr>
                      </a:br>
                      <a:r>
                        <a:rPr lang="en-GB" sz="1400">
                          <a:effectLst/>
                          <a:latin typeface="Arial" panose="020B0604020202020204" pitchFamily="34" charset="0"/>
                          <a:ea typeface="Times New Roman" panose="02020603050405020304" pitchFamily="18" charset="0"/>
                          <a:cs typeface="Arial" panose="020B0604020202020204" pitchFamily="34" charset="0"/>
                        </a:rPr>
                        <a:t>(undetectable–42.98)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7.70 </a:t>
                      </a:r>
                      <a:br>
                        <a:rPr lang="en-GB" sz="1400">
                          <a:effectLst/>
                          <a:latin typeface="Arial" panose="020B0604020202020204" pitchFamily="34" charset="0"/>
                          <a:ea typeface="Times New Roman" panose="02020603050405020304" pitchFamily="18" charset="0"/>
                          <a:cs typeface="Arial" panose="020B0604020202020204" pitchFamily="34" charset="0"/>
                        </a:rPr>
                      </a:br>
                      <a:r>
                        <a:rPr lang="en-GB" sz="1400">
                          <a:effectLst/>
                          <a:latin typeface="Arial" panose="020B0604020202020204" pitchFamily="34" charset="0"/>
                          <a:ea typeface="Times New Roman" panose="02020603050405020304" pitchFamily="18" charset="0"/>
                          <a:cs typeface="Arial" panose="020B0604020202020204" pitchFamily="34" charset="0"/>
                        </a:rPr>
                        <a:t>(undetectable–41.70)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0.79 </a:t>
                      </a:r>
                      <a:br>
                        <a:rPr lang="en-GB" sz="1400" dirty="0">
                          <a:effectLst/>
                          <a:latin typeface="Arial" panose="020B0604020202020204" pitchFamily="34" charset="0"/>
                          <a:ea typeface="Times New Roman" panose="02020603050405020304" pitchFamily="18" charset="0"/>
                          <a:cs typeface="Arial" panose="020B0604020202020204" pitchFamily="34" charset="0"/>
                        </a:rPr>
                      </a:br>
                      <a:r>
                        <a:rPr lang="en-GB" sz="1400" dirty="0">
                          <a:effectLst/>
                          <a:latin typeface="Arial" panose="020B0604020202020204" pitchFamily="34" charset="0"/>
                          <a:ea typeface="Times New Roman" panose="02020603050405020304" pitchFamily="18" charset="0"/>
                          <a:cs typeface="Arial" panose="020B0604020202020204" pitchFamily="34" charset="0"/>
                        </a:rPr>
                        <a:t>(undetectable–40.20)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3557626"/>
                  </a:ext>
                </a:extLst>
              </a:tr>
              <a:tr h="510544">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Median bone marrow mast cells, % (range)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23 (7–70)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18 (1–80)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25 (5–70)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20 (5–90)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748190"/>
                  </a:ext>
                </a:extLst>
              </a:tr>
              <a:tr h="510544">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Median haemoglobin g/L (range)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120 (104–134)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129 (116–167)</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125 (113–161)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123 (86–144)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705226"/>
                  </a:ext>
                </a:extLst>
              </a:tr>
              <a:tr h="510544">
                <a:tc>
                  <a:txBody>
                    <a:bodyPr/>
                    <a:lstStyle/>
                    <a:p>
                      <a:pPr>
                        <a:lnSpc>
                          <a:spcPct val="100000"/>
                        </a:lnSpc>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Median platelet count 1x10³ platelets/µL (range)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233 (101–341)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178 (60–602)</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259 (101–341)</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dirty="0">
                          <a:effectLst/>
                          <a:latin typeface="Arial" panose="020B0604020202020204" pitchFamily="34" charset="0"/>
                          <a:ea typeface="Times New Roman" panose="02020603050405020304" pitchFamily="18" charset="0"/>
                          <a:cs typeface="Arial" panose="020B0604020202020204" pitchFamily="34" charset="0"/>
                        </a:rPr>
                        <a:t>153 (60–602)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412341"/>
                  </a:ext>
                </a:extLst>
              </a:tr>
            </a:tbl>
          </a:graphicData>
        </a:graphic>
      </p:graphicFrame>
      <p:sp>
        <p:nvSpPr>
          <p:cNvPr id="10" name="TextBox 9">
            <a:extLst>
              <a:ext uri="{FF2B5EF4-FFF2-40B4-BE49-F238E27FC236}">
                <a16:creationId xmlns:a16="http://schemas.microsoft.com/office/drawing/2014/main" id="{A9E53613-D4E9-E6A0-863A-9766621A183D}"/>
              </a:ext>
            </a:extLst>
          </p:cNvPr>
          <p:cNvSpPr txBox="1"/>
          <p:nvPr/>
        </p:nvSpPr>
        <p:spPr>
          <a:xfrm>
            <a:off x="580887" y="6226067"/>
            <a:ext cx="9488146" cy="461665"/>
          </a:xfrm>
          <a:prstGeom prst="rect">
            <a:avLst/>
          </a:prstGeom>
          <a:noFill/>
        </p:spPr>
        <p:txBody>
          <a:bodyPr wrap="square" rtlCol="0">
            <a:spAutoFit/>
          </a:bodyPr>
          <a:lstStyle/>
          <a:p>
            <a:r>
              <a:rPr lang="en-GB" sz="800" baseline="30000" dirty="0" err="1">
                <a:latin typeface="Arial" panose="020B0604020202020204" pitchFamily="34" charset="0"/>
                <a:cs typeface="Arial" panose="020B0604020202020204" pitchFamily="34" charset="0"/>
              </a:rPr>
              <a:t>a</a:t>
            </a:r>
            <a:r>
              <a:rPr lang="en-GB" sz="800" dirty="0" err="1">
                <a:latin typeface="Arial" panose="020B0604020202020204" pitchFamily="34" charset="0"/>
                <a:cs typeface="Arial" panose="020B0604020202020204" pitchFamily="34" charset="0"/>
              </a:rPr>
              <a:t>Per</a:t>
            </a:r>
            <a:r>
              <a:rPr lang="en-GB" sz="800" dirty="0">
                <a:latin typeface="Arial" panose="020B0604020202020204" pitchFamily="34" charset="0"/>
                <a:cs typeface="Arial" panose="020B0604020202020204" pitchFamily="34" charset="0"/>
              </a:rPr>
              <a:t> WHO 2016 guidelines, in effect when patients were enrolled on studies.</a:t>
            </a:r>
            <a:r>
              <a:rPr lang="en-GB" sz="800" baseline="30000" dirty="0">
                <a:latin typeface="Arial" panose="020B0604020202020204" pitchFamily="34" charset="0"/>
                <a:cs typeface="Arial" panose="020B0604020202020204" pitchFamily="34" charset="0"/>
              </a:rPr>
              <a:t>1</a:t>
            </a:r>
            <a:r>
              <a:rPr lang="en-GB" sz="800" dirty="0">
                <a:latin typeface="Arial" panose="020B0604020202020204" pitchFamily="34" charset="0"/>
                <a:cs typeface="Arial" panose="020B0604020202020204" pitchFamily="34" charset="0"/>
              </a:rPr>
              <a:t> </a:t>
            </a:r>
            <a:r>
              <a:rPr lang="en-GB" sz="800" baseline="30000" dirty="0" err="1">
                <a:latin typeface="Arial" panose="020B0604020202020204" pitchFamily="34" charset="0"/>
                <a:cs typeface="Arial" panose="020B0604020202020204" pitchFamily="34" charset="0"/>
              </a:rPr>
              <a:t>b</a:t>
            </a:r>
            <a:r>
              <a:rPr lang="en-GB" sz="800" dirty="0" err="1">
                <a:latin typeface="Arial" panose="020B0604020202020204" pitchFamily="34" charset="0"/>
                <a:cs typeface="Arial" panose="020B0604020202020204" pitchFamily="34" charset="0"/>
              </a:rPr>
              <a:t>A</a:t>
            </a:r>
            <a:r>
              <a:rPr lang="en-GB" sz="800" dirty="0">
                <a:latin typeface="Arial" panose="020B0604020202020204" pitchFamily="34" charset="0"/>
                <a:cs typeface="Arial" panose="020B0604020202020204" pitchFamily="34" charset="0"/>
              </a:rPr>
              <a:t> </a:t>
            </a:r>
            <a:r>
              <a:rPr lang="en-GB" sz="800" i="1" dirty="0">
                <a:latin typeface="Arial" panose="020B0604020202020204" pitchFamily="34" charset="0"/>
                <a:cs typeface="Arial" panose="020B0604020202020204" pitchFamily="34" charset="0"/>
              </a:rPr>
              <a:t>KIT</a:t>
            </a:r>
            <a:r>
              <a:rPr lang="en-GB" sz="800" dirty="0">
                <a:latin typeface="Arial" panose="020B0604020202020204" pitchFamily="34" charset="0"/>
                <a:cs typeface="Arial" panose="020B0604020202020204" pitchFamily="34" charset="0"/>
              </a:rPr>
              <a:t> D816V VAF in peripheral blood of less than the limit of detection, 0.022%, is considered undetectable.</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1. Horny HP et al. Mastocytosis. In: </a:t>
            </a:r>
            <a:r>
              <a:rPr lang="en-GB" sz="800" dirty="0" err="1">
                <a:latin typeface="Arial" panose="020B0604020202020204" pitchFamily="34" charset="0"/>
                <a:cs typeface="Arial" panose="020B0604020202020204" pitchFamily="34" charset="0"/>
              </a:rPr>
              <a:t>Sverdlow</a:t>
            </a:r>
            <a:r>
              <a:rPr lang="en-GB" sz="800" dirty="0">
                <a:latin typeface="Arial" panose="020B0604020202020204" pitchFamily="34" charset="0"/>
                <a:cs typeface="Arial" panose="020B0604020202020204" pitchFamily="34" charset="0"/>
              </a:rPr>
              <a:t> SH et al (eds), </a:t>
            </a:r>
            <a:r>
              <a:rPr lang="en-US" sz="800" dirty="0">
                <a:latin typeface="Arial" panose="020B0604020202020204" pitchFamily="34" charset="0"/>
                <a:cs typeface="Arial" panose="020B0604020202020204" pitchFamily="34" charset="0"/>
              </a:rPr>
              <a:t>WHO Classification of </a:t>
            </a:r>
            <a:r>
              <a:rPr lang="en-US" sz="800" dirty="0" err="1">
                <a:latin typeface="Arial" panose="020B0604020202020204" pitchFamily="34" charset="0"/>
                <a:cs typeface="Arial" panose="020B0604020202020204" pitchFamily="34" charset="0"/>
              </a:rPr>
              <a:t>Tumours</a:t>
            </a:r>
            <a:r>
              <a:rPr lang="en-US" sz="800" dirty="0">
                <a:latin typeface="Arial" panose="020B0604020202020204" pitchFamily="34" charset="0"/>
                <a:cs typeface="Arial" panose="020B0604020202020204" pitchFamily="34" charset="0"/>
              </a:rPr>
              <a:t> of </a:t>
            </a:r>
            <a:r>
              <a:rPr lang="en-US" sz="800" dirty="0" err="1">
                <a:latin typeface="Arial" panose="020B0604020202020204" pitchFamily="34" charset="0"/>
                <a:cs typeface="Arial" panose="020B0604020202020204" pitchFamily="34" charset="0"/>
              </a:rPr>
              <a:t>Haematopoietic</a:t>
            </a:r>
            <a:r>
              <a:rPr lang="en-US" sz="800" dirty="0">
                <a:latin typeface="Arial" panose="020B0604020202020204" pitchFamily="34" charset="0"/>
                <a:cs typeface="Arial" panose="020B0604020202020204" pitchFamily="34" charset="0"/>
              </a:rPr>
              <a:t> and Lymphoid Tissues, Revised 4th Edition, International Agency for Research on Cancer 2017, Lyon, France</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05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7D4C523-A288-8F57-1D21-271E0C35D675}"/>
              </a:ext>
            </a:extLst>
          </p:cNvPr>
          <p:cNvSpPr/>
          <p:nvPr/>
        </p:nvSpPr>
        <p:spPr>
          <a:xfrm>
            <a:off x="487680" y="1421756"/>
            <a:ext cx="11079480" cy="624840"/>
          </a:xfrm>
          <a:prstGeom prst="roundRect">
            <a:avLst/>
          </a:prstGeom>
          <a:solidFill>
            <a:srgbClr val="983E5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Identification of the Dana-Farber Cancer Institute (DFCI) cohort </a:t>
            </a:r>
          </a:p>
        </p:txBody>
      </p:sp>
      <p:grpSp>
        <p:nvGrpSpPr>
          <p:cNvPr id="140" name="Group 139">
            <a:extLst>
              <a:ext uri="{FF2B5EF4-FFF2-40B4-BE49-F238E27FC236}">
                <a16:creationId xmlns:a16="http://schemas.microsoft.com/office/drawing/2014/main" id="{7C8FF962-7CDF-C4A8-F3F5-6FC3042CF29A}"/>
              </a:ext>
            </a:extLst>
          </p:cNvPr>
          <p:cNvGrpSpPr/>
          <p:nvPr/>
        </p:nvGrpSpPr>
        <p:grpSpPr>
          <a:xfrm>
            <a:off x="893195" y="2386956"/>
            <a:ext cx="10405610" cy="3674140"/>
            <a:chOff x="381000" y="2386956"/>
            <a:chExt cx="10405610" cy="3674140"/>
          </a:xfrm>
        </p:grpSpPr>
        <p:sp>
          <p:nvSpPr>
            <p:cNvPr id="8" name="Rectangle 7">
              <a:extLst>
                <a:ext uri="{FF2B5EF4-FFF2-40B4-BE49-F238E27FC236}">
                  <a16:creationId xmlns:a16="http://schemas.microsoft.com/office/drawing/2014/main" id="{A132617C-C619-0087-6916-AAABE9E22262}"/>
                </a:ext>
              </a:extLst>
            </p:cNvPr>
            <p:cNvSpPr/>
            <p:nvPr/>
          </p:nvSpPr>
          <p:spPr>
            <a:xfrm>
              <a:off x="8734552" y="3296224"/>
              <a:ext cx="2052058" cy="1080000"/>
            </a:xfrm>
            <a:prstGeom prst="rect">
              <a:avLst/>
            </a:prstGeom>
            <a:solidFill>
              <a:srgbClr val="983E53">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Model 1 and Model 2 validation</a:t>
              </a:r>
            </a:p>
          </p:txBody>
        </p:sp>
        <p:sp>
          <p:nvSpPr>
            <p:cNvPr id="12" name="Rectangle 11">
              <a:extLst>
                <a:ext uri="{FF2B5EF4-FFF2-40B4-BE49-F238E27FC236}">
                  <a16:creationId xmlns:a16="http://schemas.microsoft.com/office/drawing/2014/main" id="{28CACFBE-5501-ECDB-A15F-D0587144D13F}"/>
                </a:ext>
              </a:extLst>
            </p:cNvPr>
            <p:cNvSpPr/>
            <p:nvPr/>
          </p:nvSpPr>
          <p:spPr>
            <a:xfrm>
              <a:off x="6334758" y="3980692"/>
              <a:ext cx="1080000" cy="72651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AdvSM</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(n=47)</a:t>
              </a:r>
            </a:p>
          </p:txBody>
        </p:sp>
        <p:sp>
          <p:nvSpPr>
            <p:cNvPr id="13" name="Rectangle 12">
              <a:extLst>
                <a:ext uri="{FF2B5EF4-FFF2-40B4-BE49-F238E27FC236}">
                  <a16:creationId xmlns:a16="http://schemas.microsoft.com/office/drawing/2014/main" id="{1982A70C-17A9-E1D7-B0D6-EFB8C65C9958}"/>
                </a:ext>
              </a:extLst>
            </p:cNvPr>
            <p:cNvSpPr/>
            <p:nvPr/>
          </p:nvSpPr>
          <p:spPr>
            <a:xfrm>
              <a:off x="6334758" y="3006716"/>
              <a:ext cx="1080000" cy="72651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ISM</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(n=78)</a:t>
              </a:r>
            </a:p>
          </p:txBody>
        </p:sp>
        <p:cxnSp>
          <p:nvCxnSpPr>
            <p:cNvPr id="19" name="Straight Connector 18">
              <a:extLst>
                <a:ext uri="{FF2B5EF4-FFF2-40B4-BE49-F238E27FC236}">
                  <a16:creationId xmlns:a16="http://schemas.microsoft.com/office/drawing/2014/main" id="{45B15AD0-03EF-C438-A90E-58670ACFE681}"/>
                </a:ext>
              </a:extLst>
            </p:cNvPr>
            <p:cNvCxnSpPr>
              <a:cxnSpLocks/>
            </p:cNvCxnSpPr>
            <p:nvPr/>
          </p:nvCxnSpPr>
          <p:spPr>
            <a:xfrm>
              <a:off x="8159070" y="2411647"/>
              <a:ext cx="0" cy="364944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CE09287-A45A-857E-5F16-9A6B027FC24D}"/>
                </a:ext>
              </a:extLst>
            </p:cNvPr>
            <p:cNvSpPr txBox="1"/>
            <p:nvPr/>
          </p:nvSpPr>
          <p:spPr>
            <a:xfrm>
              <a:off x="2849880" y="2386956"/>
              <a:ext cx="2454518" cy="369332"/>
            </a:xfrm>
            <a:prstGeom prst="rect">
              <a:avLst/>
            </a:prstGeom>
            <a:noFill/>
          </p:spPr>
          <p:txBody>
            <a:bodyPr wrap="none" rtlCol="0">
              <a:spAutoFit/>
            </a:bodyPr>
            <a:lstStyle/>
            <a:p>
              <a:r>
                <a:rPr lang="en-US" b="1">
                  <a:latin typeface="Arial" panose="020B0604020202020204" pitchFamily="34" charset="0"/>
                  <a:cs typeface="Arial" panose="020B0604020202020204" pitchFamily="34" charset="0"/>
                </a:rPr>
                <a:t>Patient identification</a:t>
              </a:r>
            </a:p>
          </p:txBody>
        </p:sp>
        <p:sp>
          <p:nvSpPr>
            <p:cNvPr id="23" name="Rectangle 22">
              <a:extLst>
                <a:ext uri="{FF2B5EF4-FFF2-40B4-BE49-F238E27FC236}">
                  <a16:creationId xmlns:a16="http://schemas.microsoft.com/office/drawing/2014/main" id="{A3689DD6-70BD-6B7C-F39F-62E847067F29}"/>
                </a:ext>
              </a:extLst>
            </p:cNvPr>
            <p:cNvSpPr/>
            <p:nvPr/>
          </p:nvSpPr>
          <p:spPr>
            <a:xfrm>
              <a:off x="4474443" y="3367808"/>
              <a:ext cx="1307592" cy="978302"/>
            </a:xfrm>
            <a:prstGeom prst="rect">
              <a:avLst/>
            </a:prstGeom>
            <a:solidFill>
              <a:srgbClr val="B8D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DFCI Cohort </a:t>
              </a:r>
              <a:r>
                <a:rPr lang="en-US">
                  <a:solidFill>
                    <a:schemeClr val="tx1"/>
                  </a:solidFill>
                  <a:latin typeface="Arial" panose="020B0604020202020204" pitchFamily="34" charset="0"/>
                  <a:cs typeface="Arial" panose="020B0604020202020204" pitchFamily="34" charset="0"/>
                </a:rPr>
                <a:t>(N=125)</a:t>
              </a:r>
            </a:p>
          </p:txBody>
        </p:sp>
        <p:sp>
          <p:nvSpPr>
            <p:cNvPr id="24" name="Rectangle 23">
              <a:extLst>
                <a:ext uri="{FF2B5EF4-FFF2-40B4-BE49-F238E27FC236}">
                  <a16:creationId xmlns:a16="http://schemas.microsoft.com/office/drawing/2014/main" id="{B30F5D80-D58C-9214-8A73-7F711A686CF2}"/>
                </a:ext>
              </a:extLst>
            </p:cNvPr>
            <p:cNvSpPr/>
            <p:nvPr/>
          </p:nvSpPr>
          <p:spPr>
            <a:xfrm>
              <a:off x="381000" y="3006716"/>
              <a:ext cx="2103120" cy="2712720"/>
            </a:xfrm>
            <a:prstGeom prst="rect">
              <a:avLst/>
            </a:prstGeom>
            <a:solidFill>
              <a:schemeClr val="accent2">
                <a:lumMod val="40000"/>
                <a:lumOff val="6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Initial patient identification</a:t>
              </a:r>
            </a:p>
            <a:p>
              <a:pPr algn="ctr"/>
              <a:r>
                <a:rPr lang="en-US" sz="1600" dirty="0">
                  <a:solidFill>
                    <a:schemeClr val="tx1"/>
                  </a:solidFill>
                  <a:latin typeface="Arial" panose="020B0604020202020204" pitchFamily="34" charset="0"/>
                  <a:cs typeface="Arial" panose="020B0604020202020204" pitchFamily="34" charset="0"/>
                </a:rPr>
                <a:t>(N=199)</a:t>
              </a:r>
            </a:p>
            <a:p>
              <a:pPr algn="ctr"/>
              <a:endParaRPr lang="en-US" sz="16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Manual review of &gt;100 patient cases</a:t>
              </a:r>
            </a:p>
            <a:p>
              <a:pPr marL="171450" indent="-1714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Data extraction of values from as close to </a:t>
              </a:r>
              <a:r>
                <a:rPr lang="en-US" sz="1400" dirty="0">
                  <a:solidFill>
                    <a:schemeClr val="tx1"/>
                  </a:solidFill>
                  <a:effectLst/>
                  <a:latin typeface="Arial" panose="020B0604020202020204" pitchFamily="34" charset="0"/>
                  <a:cs typeface="Arial" panose="020B0604020202020204" pitchFamily="34" charset="0"/>
                </a:rPr>
                <a:t>time to diagnosis or initial consultation as possible</a:t>
              </a:r>
              <a:endParaRPr lang="en-US" sz="1400" dirty="0">
                <a:solidFill>
                  <a:schemeClr val="tx1"/>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B42AB4E1-967B-949A-1A9D-4DCC33799C5C}"/>
                </a:ext>
              </a:extLst>
            </p:cNvPr>
            <p:cNvCxnSpPr>
              <a:cxnSpLocks/>
              <a:endCxn id="23" idx="1"/>
            </p:cNvCxnSpPr>
            <p:nvPr/>
          </p:nvCxnSpPr>
          <p:spPr>
            <a:xfrm>
              <a:off x="2487168" y="3856959"/>
              <a:ext cx="19872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A3E9149-F28C-4CC3-A5D0-8D5BDE381538}"/>
                </a:ext>
              </a:extLst>
            </p:cNvPr>
            <p:cNvCxnSpPr>
              <a:cxnSpLocks/>
            </p:cNvCxnSpPr>
            <p:nvPr/>
          </p:nvCxnSpPr>
          <p:spPr>
            <a:xfrm>
              <a:off x="3168777" y="3858251"/>
              <a:ext cx="0" cy="6724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92BAD6B-3792-512A-D8DC-82622BD09BE9}"/>
                </a:ext>
              </a:extLst>
            </p:cNvPr>
            <p:cNvSpPr txBox="1"/>
            <p:nvPr/>
          </p:nvSpPr>
          <p:spPr>
            <a:xfrm>
              <a:off x="8764155" y="2392036"/>
              <a:ext cx="1992853" cy="369332"/>
            </a:xfrm>
            <a:prstGeom prst="rect">
              <a:avLst/>
            </a:prstGeom>
            <a:noFill/>
          </p:spPr>
          <p:txBody>
            <a:bodyPr wrap="none" rtlCol="0">
              <a:spAutoFit/>
            </a:bodyPr>
            <a:lstStyle/>
            <a:p>
              <a:r>
                <a:rPr lang="en-US" b="1">
                  <a:latin typeface="Arial" panose="020B0604020202020204" pitchFamily="34" charset="0"/>
                  <a:cs typeface="Arial" panose="020B0604020202020204" pitchFamily="34" charset="0"/>
                </a:rPr>
                <a:t>Model validation</a:t>
              </a:r>
            </a:p>
          </p:txBody>
        </p:sp>
        <p:cxnSp>
          <p:nvCxnSpPr>
            <p:cNvPr id="61" name="Straight Connector 60">
              <a:extLst>
                <a:ext uri="{FF2B5EF4-FFF2-40B4-BE49-F238E27FC236}">
                  <a16:creationId xmlns:a16="http://schemas.microsoft.com/office/drawing/2014/main" id="{1D31DEB4-1EFB-819C-AD09-D7EF183C54B8}"/>
                </a:ext>
              </a:extLst>
            </p:cNvPr>
            <p:cNvCxnSpPr>
              <a:cxnSpLocks/>
              <a:stCxn id="23" idx="3"/>
            </p:cNvCxnSpPr>
            <p:nvPr/>
          </p:nvCxnSpPr>
          <p:spPr>
            <a:xfrm>
              <a:off x="5782035" y="3856959"/>
              <a:ext cx="3088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F8597FA-0B44-8CD4-CCB6-EFABAE17DEB5}"/>
                </a:ext>
              </a:extLst>
            </p:cNvPr>
            <p:cNvCxnSpPr>
              <a:cxnSpLocks/>
              <a:endCxn id="12" idx="1"/>
            </p:cNvCxnSpPr>
            <p:nvPr/>
          </p:nvCxnSpPr>
          <p:spPr>
            <a:xfrm>
              <a:off x="6088380" y="4343947"/>
              <a:ext cx="2463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666AD1C-3A26-48D6-7E30-FAD629D4A7E6}"/>
                </a:ext>
              </a:extLst>
            </p:cNvPr>
            <p:cNvCxnSpPr>
              <a:cxnSpLocks/>
              <a:endCxn id="13" idx="1"/>
            </p:cNvCxnSpPr>
            <p:nvPr/>
          </p:nvCxnSpPr>
          <p:spPr>
            <a:xfrm>
              <a:off x="6087745" y="3369971"/>
              <a:ext cx="2470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07222B-F05A-0A4C-8CA8-5DC6102BFDA5}"/>
                </a:ext>
              </a:extLst>
            </p:cNvPr>
            <p:cNvCxnSpPr>
              <a:cxnSpLocks/>
            </p:cNvCxnSpPr>
            <p:nvPr/>
          </p:nvCxnSpPr>
          <p:spPr>
            <a:xfrm>
              <a:off x="6088507" y="3370571"/>
              <a:ext cx="0" cy="9772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D668034-D867-65A7-8433-7D8EE27F1D8E}"/>
                </a:ext>
              </a:extLst>
            </p:cNvPr>
            <p:cNvCxnSpPr>
              <a:cxnSpLocks/>
            </p:cNvCxnSpPr>
            <p:nvPr/>
          </p:nvCxnSpPr>
          <p:spPr>
            <a:xfrm>
              <a:off x="7419340" y="4300767"/>
              <a:ext cx="2463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0AD806A-4A93-0584-64B1-0394213003D9}"/>
                </a:ext>
              </a:extLst>
            </p:cNvPr>
            <p:cNvCxnSpPr>
              <a:cxnSpLocks/>
            </p:cNvCxnSpPr>
            <p:nvPr/>
          </p:nvCxnSpPr>
          <p:spPr>
            <a:xfrm>
              <a:off x="7418705" y="3326791"/>
              <a:ext cx="2470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CE860F3-2475-F34B-1E9B-E637ADABF403}"/>
                </a:ext>
              </a:extLst>
            </p:cNvPr>
            <p:cNvCxnSpPr>
              <a:cxnSpLocks/>
            </p:cNvCxnSpPr>
            <p:nvPr/>
          </p:nvCxnSpPr>
          <p:spPr>
            <a:xfrm>
              <a:off x="7667752" y="3324216"/>
              <a:ext cx="0" cy="9772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DB84CA7-FDEF-E9EF-E394-8220796CC961}"/>
                </a:ext>
              </a:extLst>
            </p:cNvPr>
            <p:cNvCxnSpPr>
              <a:cxnSpLocks/>
            </p:cNvCxnSpPr>
            <p:nvPr/>
          </p:nvCxnSpPr>
          <p:spPr>
            <a:xfrm>
              <a:off x="7664175" y="3841512"/>
              <a:ext cx="10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1" name="Title 1">
            <a:extLst>
              <a:ext uri="{FF2B5EF4-FFF2-40B4-BE49-F238E27FC236}">
                <a16:creationId xmlns:a16="http://schemas.microsoft.com/office/drawing/2014/main" id="{C5D92970-E717-42E0-3908-CF7E256BD5FB}"/>
              </a:ext>
            </a:extLst>
          </p:cNvPr>
          <p:cNvSpPr txBox="1">
            <a:spLocks/>
          </p:cNvSpPr>
          <p:nvPr/>
        </p:nvSpPr>
        <p:spPr>
          <a:xfrm>
            <a:off x="762000" y="642853"/>
            <a:ext cx="10972800" cy="713539"/>
          </a:xfrm>
          <a:prstGeom prst="rect">
            <a:avLst/>
          </a:prstGeom>
        </p:spPr>
        <p:txBody>
          <a:bodyPr/>
          <a:lst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r>
              <a:rPr lang="en-GB" sz="2400" b="1" dirty="0">
                <a:solidFill>
                  <a:schemeClr val="tx2">
                    <a:lumMod val="50000"/>
                  </a:schemeClr>
                </a:solidFill>
                <a:latin typeface="Arial" panose="020B0604020202020204" pitchFamily="34" charset="0"/>
                <a:cs typeface="Arial" panose="020B0604020202020204" pitchFamily="34" charset="0"/>
              </a:rPr>
              <a:t>Model validation: Dana-Farber Cancer Institute (DFCI) cohort overview</a:t>
            </a:r>
            <a:endParaRPr lang="en-US" sz="2400" b="1" dirty="0">
              <a:solidFill>
                <a:schemeClr val="tx2">
                  <a:lumMod val="50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537CDE-8FDD-5B73-51D2-E8E19ABF3813}"/>
              </a:ext>
            </a:extLst>
          </p:cNvPr>
          <p:cNvSpPr/>
          <p:nvPr/>
        </p:nvSpPr>
        <p:spPr>
          <a:xfrm>
            <a:off x="3177967" y="4530715"/>
            <a:ext cx="2673011" cy="162575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Patients excluded</a:t>
            </a:r>
          </a:p>
          <a:p>
            <a:pPr algn="ctr">
              <a:spcAft>
                <a:spcPts val="600"/>
              </a:spcAft>
            </a:pPr>
            <a:r>
              <a:rPr lang="en-US" sz="1400" b="1">
                <a:solidFill>
                  <a:schemeClr val="tx1"/>
                </a:solidFill>
                <a:latin typeface="Arial" panose="020B0604020202020204" pitchFamily="34" charset="0"/>
                <a:cs typeface="Arial" panose="020B0604020202020204" pitchFamily="34" charset="0"/>
              </a:rPr>
              <a:t>(n=74)</a:t>
            </a:r>
          </a:p>
          <a:p>
            <a:pPr marL="171450" indent="-171450">
              <a:buFont typeface="Arial" panose="020B0604020202020204" pitchFamily="34" charset="0"/>
              <a:buChar char="•"/>
            </a:pPr>
            <a:r>
              <a:rPr lang="en-GB" sz="1200">
                <a:solidFill>
                  <a:schemeClr val="tx1"/>
                </a:solidFill>
                <a:latin typeface="Arial" panose="020B0604020202020204" pitchFamily="34" charset="0"/>
                <a:ea typeface="Times New Roman" panose="02020603050405020304" pitchFamily="18" charset="0"/>
                <a:cs typeface="Arial" panose="020B0604020202020204" pitchFamily="34" charset="0"/>
              </a:rPr>
              <a:t>27</a:t>
            </a:r>
            <a:r>
              <a:rPr lang="en-GB" sz="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patients from </a:t>
            </a:r>
            <a:r>
              <a:rPr lang="en-GB" sz="1200">
                <a:solidFill>
                  <a:schemeClr val="tx1"/>
                </a:solidFill>
                <a:latin typeface="Arial" panose="020B0604020202020204" pitchFamily="34" charset="0"/>
                <a:ea typeface="Times New Roman" panose="02020603050405020304" pitchFamily="18" charset="0"/>
                <a:cs typeface="Arial" panose="020B0604020202020204" pitchFamily="34" charset="0"/>
              </a:rPr>
              <a:t>EXPLORER, PATHFINDER, and PIONEER</a:t>
            </a:r>
          </a:p>
          <a:p>
            <a:pPr marL="171450" indent="-171450">
              <a:buFont typeface="Arial" panose="020B0604020202020204" pitchFamily="34" charset="0"/>
              <a:buChar char="•"/>
            </a:pPr>
            <a:r>
              <a:rPr lang="en-GB" sz="1200">
                <a:solidFill>
                  <a:schemeClr val="tx1"/>
                </a:solidFill>
                <a:latin typeface="Arial" panose="020B0604020202020204" pitchFamily="34" charset="0"/>
                <a:cs typeface="Arial" panose="020B0604020202020204" pitchFamily="34" charset="0"/>
              </a:rPr>
              <a:t>28 patients with missing chart values</a:t>
            </a:r>
          </a:p>
          <a:p>
            <a:pPr marL="171450" indent="-171450">
              <a:buFont typeface="Arial" panose="020B0604020202020204" pitchFamily="34" charset="0"/>
              <a:buChar char="•"/>
            </a:pPr>
            <a:r>
              <a:rPr lang="en-GB" sz="1200">
                <a:solidFill>
                  <a:schemeClr val="tx1"/>
                </a:solidFill>
                <a:latin typeface="Arial" panose="020B0604020202020204" pitchFamily="34" charset="0"/>
                <a:cs typeface="Arial" panose="020B0604020202020204" pitchFamily="34" charset="0"/>
              </a:rPr>
              <a:t>17 patients did not meet diagnostic criteria for SM </a:t>
            </a:r>
            <a:endParaRPr lang="en-US" sz="1200">
              <a:solidFill>
                <a:schemeClr val="tx1"/>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3E382B1-68CF-198D-72A0-36BE4D1E0CB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388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941B08-15D9-E13A-18EC-01F0DB2DB224}"/>
              </a:ext>
            </a:extLst>
          </p:cNvPr>
          <p:cNvSpPr>
            <a:spLocks noGrp="1"/>
          </p:cNvSpPr>
          <p:nvPr>
            <p:ph type="title"/>
          </p:nvPr>
        </p:nvSpPr>
        <p:spPr/>
        <p:txBody>
          <a:bodyPr lIns="0" rIns="0">
            <a:spAutoFit/>
          </a:bodyPr>
          <a:lstStyle/>
          <a:p>
            <a:r>
              <a:rPr lang="en-US" sz="2400" b="1" dirty="0"/>
              <a:t>Model validation: DFCI cohort</a:t>
            </a:r>
          </a:p>
        </p:txBody>
      </p:sp>
      <p:sp>
        <p:nvSpPr>
          <p:cNvPr id="5" name="Rectangle 4">
            <a:extLst>
              <a:ext uri="{FF2B5EF4-FFF2-40B4-BE49-F238E27FC236}">
                <a16:creationId xmlns:a16="http://schemas.microsoft.com/office/drawing/2014/main" id="{9E92D5D4-685F-93D1-3A19-DA7B290D4E99}"/>
              </a:ext>
            </a:extLst>
          </p:cNvPr>
          <p:cNvSpPr/>
          <p:nvPr/>
        </p:nvSpPr>
        <p:spPr>
          <a:xfrm>
            <a:off x="580887" y="1345641"/>
            <a:ext cx="5382260" cy="617734"/>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oAutofit/>
          </a:bodyPr>
          <a:lstStyle/>
          <a:p>
            <a:pPr algn="ctr"/>
            <a:r>
              <a:rPr lang="en-US" b="1"/>
              <a:t>Model 1: AUC 0.92</a:t>
            </a:r>
          </a:p>
        </p:txBody>
      </p:sp>
      <p:cxnSp>
        <p:nvCxnSpPr>
          <p:cNvPr id="7" name="Straight Connector 6">
            <a:extLst>
              <a:ext uri="{FF2B5EF4-FFF2-40B4-BE49-F238E27FC236}">
                <a16:creationId xmlns:a16="http://schemas.microsoft.com/office/drawing/2014/main" id="{4442CC53-1817-3F83-82A3-DBF4993C8854}"/>
              </a:ext>
            </a:extLst>
          </p:cNvPr>
          <p:cNvCxnSpPr>
            <a:cxnSpLocks/>
          </p:cNvCxnSpPr>
          <p:nvPr/>
        </p:nvCxnSpPr>
        <p:spPr>
          <a:xfrm>
            <a:off x="6066121" y="1345641"/>
            <a:ext cx="0" cy="502998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D3F21C2-C76D-05A5-ED3B-8DBD8BC5D7C4}"/>
              </a:ext>
            </a:extLst>
          </p:cNvPr>
          <p:cNvSpPr/>
          <p:nvPr/>
        </p:nvSpPr>
        <p:spPr>
          <a:xfrm>
            <a:off x="6169096" y="1345641"/>
            <a:ext cx="5382000" cy="61773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oAutofit/>
          </a:bodyPr>
          <a:lstStyle/>
          <a:p>
            <a:pPr algn="ctr"/>
            <a:r>
              <a:rPr lang="en-US" b="1"/>
              <a:t>Model 2: AUC 0.90</a:t>
            </a:r>
          </a:p>
        </p:txBody>
      </p:sp>
      <p:sp>
        <p:nvSpPr>
          <p:cNvPr id="15" name="Content Placeholder 2">
            <a:extLst>
              <a:ext uri="{FF2B5EF4-FFF2-40B4-BE49-F238E27FC236}">
                <a16:creationId xmlns:a16="http://schemas.microsoft.com/office/drawing/2014/main" id="{91399D14-D876-B72E-12AF-ED64E48EC911}"/>
              </a:ext>
            </a:extLst>
          </p:cNvPr>
          <p:cNvSpPr txBox="1">
            <a:spLocks/>
          </p:cNvSpPr>
          <p:nvPr/>
        </p:nvSpPr>
        <p:spPr>
          <a:xfrm>
            <a:off x="7163779" y="2058221"/>
            <a:ext cx="3889295"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latin typeface="Arial" panose="020B0604020202020204" pitchFamily="34" charset="0"/>
                <a:ea typeface="Arial" panose="020B0604020202020204" pitchFamily="34" charset="0"/>
                <a:cs typeface="Arial" panose="020B0604020202020204" pitchFamily="34" charset="0"/>
              </a:rPr>
              <a:t>ROC curve</a:t>
            </a:r>
          </a:p>
        </p:txBody>
      </p:sp>
      <p:sp>
        <p:nvSpPr>
          <p:cNvPr id="42" name="Content Placeholder 2">
            <a:extLst>
              <a:ext uri="{FF2B5EF4-FFF2-40B4-BE49-F238E27FC236}">
                <a16:creationId xmlns:a16="http://schemas.microsoft.com/office/drawing/2014/main" id="{18F25B1B-05B1-46DC-76EA-EF9E50627990}"/>
              </a:ext>
            </a:extLst>
          </p:cNvPr>
          <p:cNvSpPr txBox="1">
            <a:spLocks/>
          </p:cNvSpPr>
          <p:nvPr/>
        </p:nvSpPr>
        <p:spPr>
          <a:xfrm>
            <a:off x="1575700" y="2058221"/>
            <a:ext cx="3889295"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a:latin typeface="Arial" panose="020B0604020202020204" pitchFamily="34" charset="0"/>
                <a:ea typeface="Arial" panose="020B0604020202020204" pitchFamily="34" charset="0"/>
                <a:cs typeface="Arial" panose="020B0604020202020204" pitchFamily="34" charset="0"/>
              </a:rPr>
              <a:t>ROC curve</a:t>
            </a:r>
          </a:p>
        </p:txBody>
      </p:sp>
      <p:grpSp>
        <p:nvGrpSpPr>
          <p:cNvPr id="188" name="Group 187">
            <a:extLst>
              <a:ext uri="{FF2B5EF4-FFF2-40B4-BE49-F238E27FC236}">
                <a16:creationId xmlns:a16="http://schemas.microsoft.com/office/drawing/2014/main" id="{220A4FE1-E863-E05B-E815-93A5F27BC4D6}"/>
              </a:ext>
            </a:extLst>
          </p:cNvPr>
          <p:cNvGrpSpPr/>
          <p:nvPr/>
        </p:nvGrpSpPr>
        <p:grpSpPr>
          <a:xfrm>
            <a:off x="733458" y="2372150"/>
            <a:ext cx="4772331" cy="3809670"/>
            <a:chOff x="762171" y="2073473"/>
            <a:chExt cx="4772331" cy="3809670"/>
          </a:xfrm>
        </p:grpSpPr>
        <p:sp>
          <p:nvSpPr>
            <p:cNvPr id="43" name="Rectangle 10">
              <a:extLst>
                <a:ext uri="{FF2B5EF4-FFF2-40B4-BE49-F238E27FC236}">
                  <a16:creationId xmlns:a16="http://schemas.microsoft.com/office/drawing/2014/main" id="{F0530B7A-6AF7-AE61-A929-A1FD1E601428}"/>
                </a:ext>
              </a:extLst>
            </p:cNvPr>
            <p:cNvSpPr>
              <a:spLocks noChangeArrowheads="1"/>
            </p:cNvSpPr>
            <p:nvPr/>
          </p:nvSpPr>
          <p:spPr bwMode="auto">
            <a:xfrm>
              <a:off x="1597864" y="5667699"/>
              <a:ext cx="38958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1400" b="1">
                  <a:latin typeface="Arial" pitchFamily="34" charset="0"/>
                  <a:cs typeface="Arial" pitchFamily="34" charset="0"/>
                </a:rPr>
                <a:t>1 – Specificity</a:t>
              </a:r>
            </a:p>
          </p:txBody>
        </p:sp>
        <p:sp>
          <p:nvSpPr>
            <p:cNvPr id="44" name="Rectangle 10">
              <a:extLst>
                <a:ext uri="{FF2B5EF4-FFF2-40B4-BE49-F238E27FC236}">
                  <a16:creationId xmlns:a16="http://schemas.microsoft.com/office/drawing/2014/main" id="{1DBFA2CF-6A26-4287-BF54-0E680510C3F9}"/>
                </a:ext>
              </a:extLst>
            </p:cNvPr>
            <p:cNvSpPr>
              <a:spLocks noChangeArrowheads="1"/>
            </p:cNvSpPr>
            <p:nvPr/>
          </p:nvSpPr>
          <p:spPr bwMode="auto">
            <a:xfrm>
              <a:off x="1147509" y="2082278"/>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1.00</a:t>
              </a:r>
            </a:p>
          </p:txBody>
        </p:sp>
        <p:sp>
          <p:nvSpPr>
            <p:cNvPr id="45" name="Rectangle 10">
              <a:extLst>
                <a:ext uri="{FF2B5EF4-FFF2-40B4-BE49-F238E27FC236}">
                  <a16:creationId xmlns:a16="http://schemas.microsoft.com/office/drawing/2014/main" id="{D1FD7094-0784-3513-2EFF-0910B93FA6BE}"/>
                </a:ext>
              </a:extLst>
            </p:cNvPr>
            <p:cNvSpPr>
              <a:spLocks noChangeArrowheads="1"/>
            </p:cNvSpPr>
            <p:nvPr/>
          </p:nvSpPr>
          <p:spPr bwMode="auto">
            <a:xfrm>
              <a:off x="1569029"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0.00</a:t>
              </a:r>
            </a:p>
          </p:txBody>
        </p:sp>
        <p:sp>
          <p:nvSpPr>
            <p:cNvPr id="46" name="Freeform 8">
              <a:extLst>
                <a:ext uri="{FF2B5EF4-FFF2-40B4-BE49-F238E27FC236}">
                  <a16:creationId xmlns:a16="http://schemas.microsoft.com/office/drawing/2014/main" id="{FECE74A6-302E-1DA0-0477-FFB3F2310189}"/>
                </a:ext>
              </a:extLst>
            </p:cNvPr>
            <p:cNvSpPr>
              <a:spLocks/>
            </p:cNvSpPr>
            <p:nvPr/>
          </p:nvSpPr>
          <p:spPr bwMode="auto">
            <a:xfrm>
              <a:off x="1604414" y="2073476"/>
              <a:ext cx="3889299" cy="3234636"/>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7" name="Line 9">
              <a:extLst>
                <a:ext uri="{FF2B5EF4-FFF2-40B4-BE49-F238E27FC236}">
                  <a16:creationId xmlns:a16="http://schemas.microsoft.com/office/drawing/2014/main" id="{99C848A8-4368-DC97-A366-D2E243D526C5}"/>
                </a:ext>
              </a:extLst>
            </p:cNvPr>
            <p:cNvSpPr>
              <a:spLocks noChangeShapeType="1"/>
            </p:cNvSpPr>
            <p:nvPr/>
          </p:nvSpPr>
          <p:spPr bwMode="auto">
            <a:xfrm>
              <a:off x="1547632" y="2190000"/>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8" name="Line 15">
              <a:extLst>
                <a:ext uri="{FF2B5EF4-FFF2-40B4-BE49-F238E27FC236}">
                  <a16:creationId xmlns:a16="http://schemas.microsoft.com/office/drawing/2014/main" id="{33EF31FD-E592-67D5-0B79-35ED8E096B97}"/>
                </a:ext>
              </a:extLst>
            </p:cNvPr>
            <p:cNvSpPr>
              <a:spLocks noChangeShapeType="1"/>
            </p:cNvSpPr>
            <p:nvPr/>
          </p:nvSpPr>
          <p:spPr bwMode="auto">
            <a:xfrm>
              <a:off x="1547632" y="2934893"/>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9" name="Line 16">
              <a:extLst>
                <a:ext uri="{FF2B5EF4-FFF2-40B4-BE49-F238E27FC236}">
                  <a16:creationId xmlns:a16="http://schemas.microsoft.com/office/drawing/2014/main" id="{35F268AA-0AB5-E666-446D-3350A6247DAE}"/>
                </a:ext>
              </a:extLst>
            </p:cNvPr>
            <p:cNvSpPr>
              <a:spLocks noChangeShapeType="1"/>
            </p:cNvSpPr>
            <p:nvPr/>
          </p:nvSpPr>
          <p:spPr bwMode="auto">
            <a:xfrm>
              <a:off x="1547632" y="367978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50" name="Line 17">
              <a:extLst>
                <a:ext uri="{FF2B5EF4-FFF2-40B4-BE49-F238E27FC236}">
                  <a16:creationId xmlns:a16="http://schemas.microsoft.com/office/drawing/2014/main" id="{17108E9D-1C78-75AF-31E1-73FA39613673}"/>
                </a:ext>
              </a:extLst>
            </p:cNvPr>
            <p:cNvSpPr>
              <a:spLocks noChangeShapeType="1"/>
            </p:cNvSpPr>
            <p:nvPr/>
          </p:nvSpPr>
          <p:spPr bwMode="auto">
            <a:xfrm>
              <a:off x="1547632" y="442467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51" name="Line 19">
              <a:extLst>
                <a:ext uri="{FF2B5EF4-FFF2-40B4-BE49-F238E27FC236}">
                  <a16:creationId xmlns:a16="http://schemas.microsoft.com/office/drawing/2014/main" id="{CC22987C-AE08-4311-9B01-4E76C4F8CD2D}"/>
                </a:ext>
              </a:extLst>
            </p:cNvPr>
            <p:cNvSpPr>
              <a:spLocks noChangeShapeType="1"/>
            </p:cNvSpPr>
            <p:nvPr/>
          </p:nvSpPr>
          <p:spPr bwMode="auto">
            <a:xfrm>
              <a:off x="1547632" y="5169571"/>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52" name="Line 20">
              <a:extLst>
                <a:ext uri="{FF2B5EF4-FFF2-40B4-BE49-F238E27FC236}">
                  <a16:creationId xmlns:a16="http://schemas.microsoft.com/office/drawing/2014/main" id="{64880EBF-3EF0-CB0B-E34C-8B79BF26B47A}"/>
                </a:ext>
              </a:extLst>
            </p:cNvPr>
            <p:cNvSpPr>
              <a:spLocks noChangeShapeType="1"/>
            </p:cNvSpPr>
            <p:nvPr/>
          </p:nvSpPr>
          <p:spPr bwMode="auto">
            <a:xfrm rot="16200000">
              <a:off x="1714828"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53" name="Rectangle 10">
              <a:extLst>
                <a:ext uri="{FF2B5EF4-FFF2-40B4-BE49-F238E27FC236}">
                  <a16:creationId xmlns:a16="http://schemas.microsoft.com/office/drawing/2014/main" id="{6EA80189-9B4F-88A5-3D26-DD38DB9FF98A}"/>
                </a:ext>
              </a:extLst>
            </p:cNvPr>
            <p:cNvSpPr>
              <a:spLocks noChangeArrowheads="1"/>
            </p:cNvSpPr>
            <p:nvPr/>
          </p:nvSpPr>
          <p:spPr bwMode="auto">
            <a:xfrm rot="16200000">
              <a:off x="-701259" y="3536903"/>
              <a:ext cx="32346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eaLnBrk="0" fontAlgn="base" hangingPunct="0">
                <a:spcBef>
                  <a:spcPct val="0"/>
                </a:spcBef>
                <a:spcAft>
                  <a:spcPct val="0"/>
                </a:spcAft>
              </a:pPr>
              <a:r>
                <a:rPr lang="en-US" sz="1400" b="1">
                  <a:latin typeface="Arial" pitchFamily="34" charset="0"/>
                  <a:cs typeface="Arial" pitchFamily="34" charset="0"/>
                </a:rPr>
                <a:t>Sensitivity</a:t>
              </a:r>
            </a:p>
          </p:txBody>
        </p:sp>
        <p:sp>
          <p:nvSpPr>
            <p:cNvPr id="54" name="Rectangle 10">
              <a:extLst>
                <a:ext uri="{FF2B5EF4-FFF2-40B4-BE49-F238E27FC236}">
                  <a16:creationId xmlns:a16="http://schemas.microsoft.com/office/drawing/2014/main" id="{8AD52F7C-D9EF-20FA-2D5B-92BDB243FA0B}"/>
                </a:ext>
              </a:extLst>
            </p:cNvPr>
            <p:cNvSpPr>
              <a:spLocks noChangeArrowheads="1"/>
            </p:cNvSpPr>
            <p:nvPr/>
          </p:nvSpPr>
          <p:spPr bwMode="auto">
            <a:xfrm>
              <a:off x="1147509" y="2827171"/>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0.75</a:t>
              </a:r>
            </a:p>
          </p:txBody>
        </p:sp>
        <p:sp>
          <p:nvSpPr>
            <p:cNvPr id="55" name="Rectangle 10">
              <a:extLst>
                <a:ext uri="{FF2B5EF4-FFF2-40B4-BE49-F238E27FC236}">
                  <a16:creationId xmlns:a16="http://schemas.microsoft.com/office/drawing/2014/main" id="{2E220FA1-DCCE-5517-D53B-CB5D241EC1AC}"/>
                </a:ext>
              </a:extLst>
            </p:cNvPr>
            <p:cNvSpPr>
              <a:spLocks noChangeArrowheads="1"/>
            </p:cNvSpPr>
            <p:nvPr/>
          </p:nvSpPr>
          <p:spPr bwMode="auto">
            <a:xfrm>
              <a:off x="1147509" y="3572064"/>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0.50</a:t>
              </a:r>
            </a:p>
          </p:txBody>
        </p:sp>
        <p:sp>
          <p:nvSpPr>
            <p:cNvPr id="56" name="Rectangle 10">
              <a:extLst>
                <a:ext uri="{FF2B5EF4-FFF2-40B4-BE49-F238E27FC236}">
                  <a16:creationId xmlns:a16="http://schemas.microsoft.com/office/drawing/2014/main" id="{DA5443CD-FADB-B838-EC8F-37CF137FD413}"/>
                </a:ext>
              </a:extLst>
            </p:cNvPr>
            <p:cNvSpPr>
              <a:spLocks noChangeArrowheads="1"/>
            </p:cNvSpPr>
            <p:nvPr/>
          </p:nvSpPr>
          <p:spPr bwMode="auto">
            <a:xfrm>
              <a:off x="1147509" y="4316957"/>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0.25</a:t>
              </a:r>
            </a:p>
          </p:txBody>
        </p:sp>
        <p:sp>
          <p:nvSpPr>
            <p:cNvPr id="57" name="Rectangle 10">
              <a:extLst>
                <a:ext uri="{FF2B5EF4-FFF2-40B4-BE49-F238E27FC236}">
                  <a16:creationId xmlns:a16="http://schemas.microsoft.com/office/drawing/2014/main" id="{87301310-8392-F64B-EC31-C2F7A45D364F}"/>
                </a:ext>
              </a:extLst>
            </p:cNvPr>
            <p:cNvSpPr>
              <a:spLocks noChangeArrowheads="1"/>
            </p:cNvSpPr>
            <p:nvPr/>
          </p:nvSpPr>
          <p:spPr bwMode="auto">
            <a:xfrm>
              <a:off x="1147508" y="5061849"/>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0.00</a:t>
              </a:r>
            </a:p>
          </p:txBody>
        </p:sp>
        <p:sp>
          <p:nvSpPr>
            <p:cNvPr id="58" name="Rectangle 10">
              <a:extLst>
                <a:ext uri="{FF2B5EF4-FFF2-40B4-BE49-F238E27FC236}">
                  <a16:creationId xmlns:a16="http://schemas.microsoft.com/office/drawing/2014/main" id="{B3C2CC38-40CF-A1F3-12C0-826C375C52F2}"/>
                </a:ext>
              </a:extLst>
            </p:cNvPr>
            <p:cNvSpPr>
              <a:spLocks noChangeArrowheads="1"/>
            </p:cNvSpPr>
            <p:nvPr/>
          </p:nvSpPr>
          <p:spPr bwMode="auto">
            <a:xfrm>
              <a:off x="2475342"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0.25</a:t>
              </a:r>
            </a:p>
          </p:txBody>
        </p:sp>
        <p:sp>
          <p:nvSpPr>
            <p:cNvPr id="59" name="Line 20">
              <a:extLst>
                <a:ext uri="{FF2B5EF4-FFF2-40B4-BE49-F238E27FC236}">
                  <a16:creationId xmlns:a16="http://schemas.microsoft.com/office/drawing/2014/main" id="{81590A02-E039-80A2-F6D0-605F7822FE65}"/>
                </a:ext>
              </a:extLst>
            </p:cNvPr>
            <p:cNvSpPr>
              <a:spLocks noChangeShapeType="1"/>
            </p:cNvSpPr>
            <p:nvPr/>
          </p:nvSpPr>
          <p:spPr bwMode="auto">
            <a:xfrm rot="16200000">
              <a:off x="2619233"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60" name="Rectangle 10">
              <a:extLst>
                <a:ext uri="{FF2B5EF4-FFF2-40B4-BE49-F238E27FC236}">
                  <a16:creationId xmlns:a16="http://schemas.microsoft.com/office/drawing/2014/main" id="{13340A0D-3C10-451B-A6D6-656F5704E22E}"/>
                </a:ext>
              </a:extLst>
            </p:cNvPr>
            <p:cNvSpPr>
              <a:spLocks noChangeArrowheads="1"/>
            </p:cNvSpPr>
            <p:nvPr/>
          </p:nvSpPr>
          <p:spPr bwMode="auto">
            <a:xfrm>
              <a:off x="3378244"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0.50</a:t>
              </a:r>
            </a:p>
          </p:txBody>
        </p:sp>
        <p:sp>
          <p:nvSpPr>
            <p:cNvPr id="61" name="Line 20">
              <a:extLst>
                <a:ext uri="{FF2B5EF4-FFF2-40B4-BE49-F238E27FC236}">
                  <a16:creationId xmlns:a16="http://schemas.microsoft.com/office/drawing/2014/main" id="{54434FB6-9E5A-187E-981C-27BBA41F3CAC}"/>
                </a:ext>
              </a:extLst>
            </p:cNvPr>
            <p:cNvSpPr>
              <a:spLocks noChangeShapeType="1"/>
            </p:cNvSpPr>
            <p:nvPr/>
          </p:nvSpPr>
          <p:spPr bwMode="auto">
            <a:xfrm rot="16200000">
              <a:off x="3523638"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62" name="Rectangle 10">
              <a:extLst>
                <a:ext uri="{FF2B5EF4-FFF2-40B4-BE49-F238E27FC236}">
                  <a16:creationId xmlns:a16="http://schemas.microsoft.com/office/drawing/2014/main" id="{4DD5BA02-6836-FF33-151E-B0657A857EB2}"/>
                </a:ext>
              </a:extLst>
            </p:cNvPr>
            <p:cNvSpPr>
              <a:spLocks noChangeArrowheads="1"/>
            </p:cNvSpPr>
            <p:nvPr/>
          </p:nvSpPr>
          <p:spPr bwMode="auto">
            <a:xfrm>
              <a:off x="5186650"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1.00</a:t>
              </a:r>
            </a:p>
          </p:txBody>
        </p:sp>
        <p:sp>
          <p:nvSpPr>
            <p:cNvPr id="63" name="Line 20">
              <a:extLst>
                <a:ext uri="{FF2B5EF4-FFF2-40B4-BE49-F238E27FC236}">
                  <a16:creationId xmlns:a16="http://schemas.microsoft.com/office/drawing/2014/main" id="{603BE97F-1BF5-1945-D6A2-35C5FC74009B}"/>
                </a:ext>
              </a:extLst>
            </p:cNvPr>
            <p:cNvSpPr>
              <a:spLocks noChangeShapeType="1"/>
            </p:cNvSpPr>
            <p:nvPr/>
          </p:nvSpPr>
          <p:spPr bwMode="auto">
            <a:xfrm rot="16200000">
              <a:off x="5332447"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128" name="Rectangle 10">
              <a:extLst>
                <a:ext uri="{FF2B5EF4-FFF2-40B4-BE49-F238E27FC236}">
                  <a16:creationId xmlns:a16="http://schemas.microsoft.com/office/drawing/2014/main" id="{B4A4AF0C-D822-B132-EAE7-DA90502DC13A}"/>
                </a:ext>
              </a:extLst>
            </p:cNvPr>
            <p:cNvSpPr>
              <a:spLocks noChangeArrowheads="1"/>
            </p:cNvSpPr>
            <p:nvPr/>
          </p:nvSpPr>
          <p:spPr bwMode="auto">
            <a:xfrm>
              <a:off x="4283218"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0.75</a:t>
              </a:r>
            </a:p>
          </p:txBody>
        </p:sp>
        <p:sp>
          <p:nvSpPr>
            <p:cNvPr id="129" name="Line 20">
              <a:extLst>
                <a:ext uri="{FF2B5EF4-FFF2-40B4-BE49-F238E27FC236}">
                  <a16:creationId xmlns:a16="http://schemas.microsoft.com/office/drawing/2014/main" id="{7395100E-0B36-D03F-9307-4957047B848D}"/>
                </a:ext>
              </a:extLst>
            </p:cNvPr>
            <p:cNvSpPr>
              <a:spLocks noChangeShapeType="1"/>
            </p:cNvSpPr>
            <p:nvPr/>
          </p:nvSpPr>
          <p:spPr bwMode="auto">
            <a:xfrm rot="16200000">
              <a:off x="4428043"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143" name="Freeform 13">
              <a:extLst>
                <a:ext uri="{FF2B5EF4-FFF2-40B4-BE49-F238E27FC236}">
                  <a16:creationId xmlns:a16="http://schemas.microsoft.com/office/drawing/2014/main" id="{C4D70948-53D7-3659-58AC-A5E47AFA94BC}"/>
                </a:ext>
              </a:extLst>
            </p:cNvPr>
            <p:cNvSpPr>
              <a:spLocks/>
            </p:cNvSpPr>
            <p:nvPr/>
          </p:nvSpPr>
          <p:spPr bwMode="auto">
            <a:xfrm>
              <a:off x="1743557" y="2191411"/>
              <a:ext cx="3611891" cy="2974975"/>
            </a:xfrm>
            <a:custGeom>
              <a:avLst/>
              <a:gdLst>
                <a:gd name="T0" fmla="*/ 0 w 2273"/>
                <a:gd name="T1" fmla="*/ 1874 h 1874"/>
                <a:gd name="T2" fmla="*/ 0 w 2273"/>
                <a:gd name="T3" fmla="*/ 556 h 1874"/>
                <a:gd name="T4" fmla="*/ 30 w 2273"/>
                <a:gd name="T5" fmla="*/ 516 h 1874"/>
                <a:gd name="T6" fmla="*/ 56 w 2273"/>
                <a:gd name="T7" fmla="*/ 516 h 1874"/>
                <a:gd name="T8" fmla="*/ 56 w 2273"/>
                <a:gd name="T9" fmla="*/ 478 h 1874"/>
                <a:gd name="T10" fmla="*/ 118 w 2273"/>
                <a:gd name="T11" fmla="*/ 478 h 1874"/>
                <a:gd name="T12" fmla="*/ 118 w 2273"/>
                <a:gd name="T13" fmla="*/ 400 h 1874"/>
                <a:gd name="T14" fmla="*/ 118 w 2273"/>
                <a:gd name="T15" fmla="*/ 318 h 1874"/>
                <a:gd name="T16" fmla="*/ 150 w 2273"/>
                <a:gd name="T17" fmla="*/ 318 h 1874"/>
                <a:gd name="T18" fmla="*/ 180 w 2273"/>
                <a:gd name="T19" fmla="*/ 318 h 1874"/>
                <a:gd name="T20" fmla="*/ 205 w 2273"/>
                <a:gd name="T21" fmla="*/ 318 h 1874"/>
                <a:gd name="T22" fmla="*/ 261 w 2273"/>
                <a:gd name="T23" fmla="*/ 318 h 1874"/>
                <a:gd name="T24" fmla="*/ 261 w 2273"/>
                <a:gd name="T25" fmla="*/ 282 h 1874"/>
                <a:gd name="T26" fmla="*/ 323 w 2273"/>
                <a:gd name="T27" fmla="*/ 282 h 1874"/>
                <a:gd name="T28" fmla="*/ 351 w 2273"/>
                <a:gd name="T29" fmla="*/ 282 h 1874"/>
                <a:gd name="T30" fmla="*/ 381 w 2273"/>
                <a:gd name="T31" fmla="*/ 282 h 1874"/>
                <a:gd name="T32" fmla="*/ 555 w 2273"/>
                <a:gd name="T33" fmla="*/ 200 h 1874"/>
                <a:gd name="T34" fmla="*/ 788 w 2273"/>
                <a:gd name="T35" fmla="*/ 158 h 1874"/>
                <a:gd name="T36" fmla="*/ 2273 w 2273"/>
                <a:gd name="T37" fmla="*/ 0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1874">
                  <a:moveTo>
                    <a:pt x="0" y="1874"/>
                  </a:moveTo>
                  <a:lnTo>
                    <a:pt x="0" y="556"/>
                  </a:lnTo>
                  <a:lnTo>
                    <a:pt x="30" y="516"/>
                  </a:lnTo>
                  <a:lnTo>
                    <a:pt x="56" y="516"/>
                  </a:lnTo>
                  <a:lnTo>
                    <a:pt x="56" y="478"/>
                  </a:lnTo>
                  <a:lnTo>
                    <a:pt x="118" y="478"/>
                  </a:lnTo>
                  <a:lnTo>
                    <a:pt x="118" y="400"/>
                  </a:lnTo>
                  <a:lnTo>
                    <a:pt x="118" y="318"/>
                  </a:lnTo>
                  <a:lnTo>
                    <a:pt x="150" y="318"/>
                  </a:lnTo>
                  <a:lnTo>
                    <a:pt x="180" y="318"/>
                  </a:lnTo>
                  <a:lnTo>
                    <a:pt x="205" y="318"/>
                  </a:lnTo>
                  <a:lnTo>
                    <a:pt x="261" y="318"/>
                  </a:lnTo>
                  <a:lnTo>
                    <a:pt x="261" y="282"/>
                  </a:lnTo>
                  <a:lnTo>
                    <a:pt x="323" y="282"/>
                  </a:lnTo>
                  <a:lnTo>
                    <a:pt x="351" y="282"/>
                  </a:lnTo>
                  <a:lnTo>
                    <a:pt x="381" y="282"/>
                  </a:lnTo>
                  <a:lnTo>
                    <a:pt x="555" y="200"/>
                  </a:lnTo>
                  <a:lnTo>
                    <a:pt x="788" y="158"/>
                  </a:lnTo>
                  <a:lnTo>
                    <a:pt x="2273" y="0"/>
                  </a:lnTo>
                </a:path>
              </a:pathLst>
            </a:custGeom>
            <a:noFill/>
            <a:ln w="19050" cap="flat">
              <a:solidFill>
                <a:srgbClr val="8E231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9" name="Group 188">
            <a:extLst>
              <a:ext uri="{FF2B5EF4-FFF2-40B4-BE49-F238E27FC236}">
                <a16:creationId xmlns:a16="http://schemas.microsoft.com/office/drawing/2014/main" id="{FF1B7702-BE1E-6D71-23FC-816E17E77591}"/>
              </a:ext>
            </a:extLst>
          </p:cNvPr>
          <p:cNvGrpSpPr/>
          <p:nvPr/>
        </p:nvGrpSpPr>
        <p:grpSpPr>
          <a:xfrm>
            <a:off x="6321537" y="2372150"/>
            <a:ext cx="4772331" cy="3809670"/>
            <a:chOff x="6350250" y="2073473"/>
            <a:chExt cx="4772331" cy="3809670"/>
          </a:xfrm>
        </p:grpSpPr>
        <p:sp>
          <p:nvSpPr>
            <p:cNvPr id="16" name="Rectangle 10">
              <a:extLst>
                <a:ext uri="{FF2B5EF4-FFF2-40B4-BE49-F238E27FC236}">
                  <a16:creationId xmlns:a16="http://schemas.microsoft.com/office/drawing/2014/main" id="{FD2C256A-FC20-DA16-3BB1-34D1B69DB03D}"/>
                </a:ext>
              </a:extLst>
            </p:cNvPr>
            <p:cNvSpPr>
              <a:spLocks noChangeArrowheads="1"/>
            </p:cNvSpPr>
            <p:nvPr/>
          </p:nvSpPr>
          <p:spPr bwMode="auto">
            <a:xfrm>
              <a:off x="7185943" y="5667699"/>
              <a:ext cx="38958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1400" b="1">
                  <a:latin typeface="Arial" pitchFamily="34" charset="0"/>
                  <a:cs typeface="Arial" pitchFamily="34" charset="0"/>
                </a:rPr>
                <a:t>1 – Specificity</a:t>
              </a:r>
            </a:p>
          </p:txBody>
        </p:sp>
        <p:sp>
          <p:nvSpPr>
            <p:cNvPr id="17" name="Rectangle 10">
              <a:extLst>
                <a:ext uri="{FF2B5EF4-FFF2-40B4-BE49-F238E27FC236}">
                  <a16:creationId xmlns:a16="http://schemas.microsoft.com/office/drawing/2014/main" id="{4C93784B-7CC0-AC49-EE00-65F9185A98B5}"/>
                </a:ext>
              </a:extLst>
            </p:cNvPr>
            <p:cNvSpPr>
              <a:spLocks noChangeArrowheads="1"/>
            </p:cNvSpPr>
            <p:nvPr/>
          </p:nvSpPr>
          <p:spPr bwMode="auto">
            <a:xfrm>
              <a:off x="6735588" y="2082278"/>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1.00</a:t>
              </a:r>
            </a:p>
          </p:txBody>
        </p:sp>
        <p:sp>
          <p:nvSpPr>
            <p:cNvPr id="18" name="Rectangle 10">
              <a:extLst>
                <a:ext uri="{FF2B5EF4-FFF2-40B4-BE49-F238E27FC236}">
                  <a16:creationId xmlns:a16="http://schemas.microsoft.com/office/drawing/2014/main" id="{9C066DA1-7F2D-98D8-11D7-25B03B3D05E2}"/>
                </a:ext>
              </a:extLst>
            </p:cNvPr>
            <p:cNvSpPr>
              <a:spLocks noChangeArrowheads="1"/>
            </p:cNvSpPr>
            <p:nvPr/>
          </p:nvSpPr>
          <p:spPr bwMode="auto">
            <a:xfrm>
              <a:off x="7157108"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0.00</a:t>
              </a:r>
            </a:p>
          </p:txBody>
        </p:sp>
        <p:sp>
          <p:nvSpPr>
            <p:cNvPr id="19" name="Freeform 8">
              <a:extLst>
                <a:ext uri="{FF2B5EF4-FFF2-40B4-BE49-F238E27FC236}">
                  <a16:creationId xmlns:a16="http://schemas.microsoft.com/office/drawing/2014/main" id="{6B7F2504-AF47-3327-A6DF-0D1E1327B56C}"/>
                </a:ext>
              </a:extLst>
            </p:cNvPr>
            <p:cNvSpPr>
              <a:spLocks/>
            </p:cNvSpPr>
            <p:nvPr/>
          </p:nvSpPr>
          <p:spPr bwMode="auto">
            <a:xfrm>
              <a:off x="7192493" y="2073476"/>
              <a:ext cx="3889299" cy="3234636"/>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0" name="Line 9">
              <a:extLst>
                <a:ext uri="{FF2B5EF4-FFF2-40B4-BE49-F238E27FC236}">
                  <a16:creationId xmlns:a16="http://schemas.microsoft.com/office/drawing/2014/main" id="{8317A342-15C6-CE75-3D1F-A862CDD59FD1}"/>
                </a:ext>
              </a:extLst>
            </p:cNvPr>
            <p:cNvSpPr>
              <a:spLocks noChangeShapeType="1"/>
            </p:cNvSpPr>
            <p:nvPr/>
          </p:nvSpPr>
          <p:spPr bwMode="auto">
            <a:xfrm>
              <a:off x="7135711" y="2190000"/>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1" name="Line 15">
              <a:extLst>
                <a:ext uri="{FF2B5EF4-FFF2-40B4-BE49-F238E27FC236}">
                  <a16:creationId xmlns:a16="http://schemas.microsoft.com/office/drawing/2014/main" id="{4ADA117A-405D-8FF4-E57B-0479C4A24018}"/>
                </a:ext>
              </a:extLst>
            </p:cNvPr>
            <p:cNvSpPr>
              <a:spLocks noChangeShapeType="1"/>
            </p:cNvSpPr>
            <p:nvPr/>
          </p:nvSpPr>
          <p:spPr bwMode="auto">
            <a:xfrm>
              <a:off x="7135711" y="2934893"/>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2" name="Line 16">
              <a:extLst>
                <a:ext uri="{FF2B5EF4-FFF2-40B4-BE49-F238E27FC236}">
                  <a16:creationId xmlns:a16="http://schemas.microsoft.com/office/drawing/2014/main" id="{11B8F345-A1DA-A096-414E-C9422F716933}"/>
                </a:ext>
              </a:extLst>
            </p:cNvPr>
            <p:cNvSpPr>
              <a:spLocks noChangeShapeType="1"/>
            </p:cNvSpPr>
            <p:nvPr/>
          </p:nvSpPr>
          <p:spPr bwMode="auto">
            <a:xfrm>
              <a:off x="7135711" y="367978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3" name="Line 17">
              <a:extLst>
                <a:ext uri="{FF2B5EF4-FFF2-40B4-BE49-F238E27FC236}">
                  <a16:creationId xmlns:a16="http://schemas.microsoft.com/office/drawing/2014/main" id="{D3A1DD56-8819-557C-3B6B-27568530E51A}"/>
                </a:ext>
              </a:extLst>
            </p:cNvPr>
            <p:cNvSpPr>
              <a:spLocks noChangeShapeType="1"/>
            </p:cNvSpPr>
            <p:nvPr/>
          </p:nvSpPr>
          <p:spPr bwMode="auto">
            <a:xfrm>
              <a:off x="7135711" y="442467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4" name="Line 19">
              <a:extLst>
                <a:ext uri="{FF2B5EF4-FFF2-40B4-BE49-F238E27FC236}">
                  <a16:creationId xmlns:a16="http://schemas.microsoft.com/office/drawing/2014/main" id="{6362F6CC-0D0F-8A10-7B19-AC89AC48D624}"/>
                </a:ext>
              </a:extLst>
            </p:cNvPr>
            <p:cNvSpPr>
              <a:spLocks noChangeShapeType="1"/>
            </p:cNvSpPr>
            <p:nvPr/>
          </p:nvSpPr>
          <p:spPr bwMode="auto">
            <a:xfrm>
              <a:off x="7135711" y="5169571"/>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5" name="Line 20">
              <a:extLst>
                <a:ext uri="{FF2B5EF4-FFF2-40B4-BE49-F238E27FC236}">
                  <a16:creationId xmlns:a16="http://schemas.microsoft.com/office/drawing/2014/main" id="{46957600-1643-47A8-7817-E330112E7225}"/>
                </a:ext>
              </a:extLst>
            </p:cNvPr>
            <p:cNvSpPr>
              <a:spLocks noChangeShapeType="1"/>
            </p:cNvSpPr>
            <p:nvPr/>
          </p:nvSpPr>
          <p:spPr bwMode="auto">
            <a:xfrm rot="16200000">
              <a:off x="7302907"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6" name="Rectangle 10">
              <a:extLst>
                <a:ext uri="{FF2B5EF4-FFF2-40B4-BE49-F238E27FC236}">
                  <a16:creationId xmlns:a16="http://schemas.microsoft.com/office/drawing/2014/main" id="{C41D063D-5408-22C0-122A-ABCBAE30434E}"/>
                </a:ext>
              </a:extLst>
            </p:cNvPr>
            <p:cNvSpPr>
              <a:spLocks noChangeArrowheads="1"/>
            </p:cNvSpPr>
            <p:nvPr/>
          </p:nvSpPr>
          <p:spPr bwMode="auto">
            <a:xfrm rot="16200000">
              <a:off x="4886820" y="3536903"/>
              <a:ext cx="32346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eaLnBrk="0" fontAlgn="base" hangingPunct="0">
                <a:spcBef>
                  <a:spcPct val="0"/>
                </a:spcBef>
                <a:spcAft>
                  <a:spcPct val="0"/>
                </a:spcAft>
              </a:pPr>
              <a:r>
                <a:rPr lang="en-US" sz="1400" b="1">
                  <a:latin typeface="Arial" pitchFamily="34" charset="0"/>
                  <a:cs typeface="Arial" pitchFamily="34" charset="0"/>
                </a:rPr>
                <a:t>Sensitivity</a:t>
              </a:r>
              <a:endParaRPr lang="en-US" sz="1400" b="1">
                <a:highlight>
                  <a:srgbClr val="FFFF00"/>
                </a:highlight>
                <a:latin typeface="Arial" pitchFamily="34" charset="0"/>
                <a:cs typeface="Arial" pitchFamily="34" charset="0"/>
              </a:endParaRPr>
            </a:p>
          </p:txBody>
        </p:sp>
        <p:sp>
          <p:nvSpPr>
            <p:cNvPr id="27" name="Rectangle 10">
              <a:extLst>
                <a:ext uri="{FF2B5EF4-FFF2-40B4-BE49-F238E27FC236}">
                  <a16:creationId xmlns:a16="http://schemas.microsoft.com/office/drawing/2014/main" id="{F8A25D4E-5873-C48D-EA50-3B00F9011B59}"/>
                </a:ext>
              </a:extLst>
            </p:cNvPr>
            <p:cNvSpPr>
              <a:spLocks noChangeArrowheads="1"/>
            </p:cNvSpPr>
            <p:nvPr/>
          </p:nvSpPr>
          <p:spPr bwMode="auto">
            <a:xfrm>
              <a:off x="6735588" y="2827171"/>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0.75</a:t>
              </a:r>
            </a:p>
          </p:txBody>
        </p:sp>
        <p:sp>
          <p:nvSpPr>
            <p:cNvPr id="28" name="Rectangle 10">
              <a:extLst>
                <a:ext uri="{FF2B5EF4-FFF2-40B4-BE49-F238E27FC236}">
                  <a16:creationId xmlns:a16="http://schemas.microsoft.com/office/drawing/2014/main" id="{30FE8515-FC12-A168-491E-6F363A196BF7}"/>
                </a:ext>
              </a:extLst>
            </p:cNvPr>
            <p:cNvSpPr>
              <a:spLocks noChangeArrowheads="1"/>
            </p:cNvSpPr>
            <p:nvPr/>
          </p:nvSpPr>
          <p:spPr bwMode="auto">
            <a:xfrm>
              <a:off x="6735588" y="3572064"/>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0.50</a:t>
              </a:r>
            </a:p>
          </p:txBody>
        </p:sp>
        <p:sp>
          <p:nvSpPr>
            <p:cNvPr id="29" name="Rectangle 10">
              <a:extLst>
                <a:ext uri="{FF2B5EF4-FFF2-40B4-BE49-F238E27FC236}">
                  <a16:creationId xmlns:a16="http://schemas.microsoft.com/office/drawing/2014/main" id="{A0199899-02DC-E628-54F9-6A6CCE1D5DBC}"/>
                </a:ext>
              </a:extLst>
            </p:cNvPr>
            <p:cNvSpPr>
              <a:spLocks noChangeArrowheads="1"/>
            </p:cNvSpPr>
            <p:nvPr/>
          </p:nvSpPr>
          <p:spPr bwMode="auto">
            <a:xfrm>
              <a:off x="6735588" y="4316957"/>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0.25</a:t>
              </a:r>
            </a:p>
          </p:txBody>
        </p:sp>
        <p:sp>
          <p:nvSpPr>
            <p:cNvPr id="30" name="Rectangle 10">
              <a:extLst>
                <a:ext uri="{FF2B5EF4-FFF2-40B4-BE49-F238E27FC236}">
                  <a16:creationId xmlns:a16="http://schemas.microsoft.com/office/drawing/2014/main" id="{0DADF8EA-7611-AFF1-A453-4A0307668F82}"/>
                </a:ext>
              </a:extLst>
            </p:cNvPr>
            <p:cNvSpPr>
              <a:spLocks noChangeArrowheads="1"/>
            </p:cNvSpPr>
            <p:nvPr/>
          </p:nvSpPr>
          <p:spPr bwMode="auto">
            <a:xfrm>
              <a:off x="6735587" y="5061849"/>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0.00</a:t>
              </a:r>
            </a:p>
          </p:txBody>
        </p:sp>
        <p:sp>
          <p:nvSpPr>
            <p:cNvPr id="31" name="Rectangle 10">
              <a:extLst>
                <a:ext uri="{FF2B5EF4-FFF2-40B4-BE49-F238E27FC236}">
                  <a16:creationId xmlns:a16="http://schemas.microsoft.com/office/drawing/2014/main" id="{CB2725ED-69ED-AACA-4472-A5A70DB2BAB7}"/>
                </a:ext>
              </a:extLst>
            </p:cNvPr>
            <p:cNvSpPr>
              <a:spLocks noChangeArrowheads="1"/>
            </p:cNvSpPr>
            <p:nvPr/>
          </p:nvSpPr>
          <p:spPr bwMode="auto">
            <a:xfrm>
              <a:off x="8063421"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0.25</a:t>
              </a:r>
            </a:p>
          </p:txBody>
        </p:sp>
        <p:sp>
          <p:nvSpPr>
            <p:cNvPr id="32" name="Line 20">
              <a:extLst>
                <a:ext uri="{FF2B5EF4-FFF2-40B4-BE49-F238E27FC236}">
                  <a16:creationId xmlns:a16="http://schemas.microsoft.com/office/drawing/2014/main" id="{6A86CC4E-240B-3A0B-0F25-E0EB8493993D}"/>
                </a:ext>
              </a:extLst>
            </p:cNvPr>
            <p:cNvSpPr>
              <a:spLocks noChangeShapeType="1"/>
            </p:cNvSpPr>
            <p:nvPr/>
          </p:nvSpPr>
          <p:spPr bwMode="auto">
            <a:xfrm rot="16200000">
              <a:off x="8207312"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33" name="Rectangle 10">
              <a:extLst>
                <a:ext uri="{FF2B5EF4-FFF2-40B4-BE49-F238E27FC236}">
                  <a16:creationId xmlns:a16="http://schemas.microsoft.com/office/drawing/2014/main" id="{B05AE683-7523-1A84-3D15-177F80B4779B}"/>
                </a:ext>
              </a:extLst>
            </p:cNvPr>
            <p:cNvSpPr>
              <a:spLocks noChangeArrowheads="1"/>
            </p:cNvSpPr>
            <p:nvPr/>
          </p:nvSpPr>
          <p:spPr bwMode="auto">
            <a:xfrm>
              <a:off x="8966323"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0.50</a:t>
              </a:r>
            </a:p>
          </p:txBody>
        </p:sp>
        <p:sp>
          <p:nvSpPr>
            <p:cNvPr id="34" name="Line 20">
              <a:extLst>
                <a:ext uri="{FF2B5EF4-FFF2-40B4-BE49-F238E27FC236}">
                  <a16:creationId xmlns:a16="http://schemas.microsoft.com/office/drawing/2014/main" id="{8B1A8618-A307-E869-18E6-149B3349F13C}"/>
                </a:ext>
              </a:extLst>
            </p:cNvPr>
            <p:cNvSpPr>
              <a:spLocks noChangeShapeType="1"/>
            </p:cNvSpPr>
            <p:nvPr/>
          </p:nvSpPr>
          <p:spPr bwMode="auto">
            <a:xfrm rot="16200000">
              <a:off x="9111717"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35" name="Rectangle 10">
              <a:extLst>
                <a:ext uri="{FF2B5EF4-FFF2-40B4-BE49-F238E27FC236}">
                  <a16:creationId xmlns:a16="http://schemas.microsoft.com/office/drawing/2014/main" id="{35EBDCD8-3F43-3C58-6A31-196F5DCC2747}"/>
                </a:ext>
              </a:extLst>
            </p:cNvPr>
            <p:cNvSpPr>
              <a:spLocks noChangeArrowheads="1"/>
            </p:cNvSpPr>
            <p:nvPr/>
          </p:nvSpPr>
          <p:spPr bwMode="auto">
            <a:xfrm>
              <a:off x="10774729"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1.00</a:t>
              </a:r>
            </a:p>
          </p:txBody>
        </p:sp>
        <p:sp>
          <p:nvSpPr>
            <p:cNvPr id="36" name="Line 20">
              <a:extLst>
                <a:ext uri="{FF2B5EF4-FFF2-40B4-BE49-F238E27FC236}">
                  <a16:creationId xmlns:a16="http://schemas.microsoft.com/office/drawing/2014/main" id="{8A47EC11-7CED-6F0B-5253-1ADA7A2B6B96}"/>
                </a:ext>
              </a:extLst>
            </p:cNvPr>
            <p:cNvSpPr>
              <a:spLocks noChangeShapeType="1"/>
            </p:cNvSpPr>
            <p:nvPr/>
          </p:nvSpPr>
          <p:spPr bwMode="auto">
            <a:xfrm rot="16200000">
              <a:off x="10920526"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37" name="Rectangle 10">
              <a:extLst>
                <a:ext uri="{FF2B5EF4-FFF2-40B4-BE49-F238E27FC236}">
                  <a16:creationId xmlns:a16="http://schemas.microsoft.com/office/drawing/2014/main" id="{92200C22-66FC-917F-48EE-B70A942215A0}"/>
                </a:ext>
              </a:extLst>
            </p:cNvPr>
            <p:cNvSpPr>
              <a:spLocks noChangeArrowheads="1"/>
            </p:cNvSpPr>
            <p:nvPr/>
          </p:nvSpPr>
          <p:spPr bwMode="auto">
            <a:xfrm>
              <a:off x="9871297" y="5307862"/>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0.75</a:t>
              </a:r>
            </a:p>
          </p:txBody>
        </p:sp>
        <p:sp>
          <p:nvSpPr>
            <p:cNvPr id="38" name="Line 20">
              <a:extLst>
                <a:ext uri="{FF2B5EF4-FFF2-40B4-BE49-F238E27FC236}">
                  <a16:creationId xmlns:a16="http://schemas.microsoft.com/office/drawing/2014/main" id="{01DF8EBC-2A81-FF17-F07E-EA090B4C8736}"/>
                </a:ext>
              </a:extLst>
            </p:cNvPr>
            <p:cNvSpPr>
              <a:spLocks noChangeShapeType="1"/>
            </p:cNvSpPr>
            <p:nvPr/>
          </p:nvSpPr>
          <p:spPr bwMode="auto">
            <a:xfrm rot="16200000">
              <a:off x="10016122" y="5335989"/>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144" name="Freeform 14">
              <a:extLst>
                <a:ext uri="{FF2B5EF4-FFF2-40B4-BE49-F238E27FC236}">
                  <a16:creationId xmlns:a16="http://schemas.microsoft.com/office/drawing/2014/main" id="{2FA8F54F-FB85-FCAF-89D3-AC6DCDDEAEE0}"/>
                </a:ext>
              </a:extLst>
            </p:cNvPr>
            <p:cNvSpPr>
              <a:spLocks/>
            </p:cNvSpPr>
            <p:nvPr/>
          </p:nvSpPr>
          <p:spPr bwMode="auto">
            <a:xfrm>
              <a:off x="7330378" y="2191411"/>
              <a:ext cx="3614718" cy="2974975"/>
            </a:xfrm>
            <a:custGeom>
              <a:avLst/>
              <a:gdLst>
                <a:gd name="T0" fmla="*/ 0 w 1139"/>
                <a:gd name="T1" fmla="*/ 938 h 938"/>
                <a:gd name="T2" fmla="*/ 0 w 1139"/>
                <a:gd name="T3" fmla="*/ 518 h 938"/>
                <a:gd name="T4" fmla="*/ 14 w 1139"/>
                <a:gd name="T5" fmla="*/ 456 h 938"/>
                <a:gd name="T6" fmla="*/ 44 w 1139"/>
                <a:gd name="T7" fmla="*/ 416 h 938"/>
                <a:gd name="T8" fmla="*/ 59 w 1139"/>
                <a:gd name="T9" fmla="*/ 416 h 938"/>
                <a:gd name="T10" fmla="*/ 59 w 1139"/>
                <a:gd name="T11" fmla="*/ 378 h 938"/>
                <a:gd name="T12" fmla="*/ 59 w 1139"/>
                <a:gd name="T13" fmla="*/ 339 h 938"/>
                <a:gd name="T14" fmla="*/ 72 w 1139"/>
                <a:gd name="T15" fmla="*/ 260 h 938"/>
                <a:gd name="T16" fmla="*/ 72 w 1139"/>
                <a:gd name="T17" fmla="*/ 239 h 938"/>
                <a:gd name="T18" fmla="*/ 88 w 1139"/>
                <a:gd name="T19" fmla="*/ 200 h 938"/>
                <a:gd name="T20" fmla="*/ 103 w 1139"/>
                <a:gd name="T21" fmla="*/ 200 h 938"/>
                <a:gd name="T22" fmla="*/ 178 w 1139"/>
                <a:gd name="T23" fmla="*/ 200 h 938"/>
                <a:gd name="T24" fmla="*/ 190 w 1139"/>
                <a:gd name="T25" fmla="*/ 200 h 938"/>
                <a:gd name="T26" fmla="*/ 190 w 1139"/>
                <a:gd name="T27" fmla="*/ 179 h 938"/>
                <a:gd name="T28" fmla="*/ 262 w 1139"/>
                <a:gd name="T29" fmla="*/ 179 h 938"/>
                <a:gd name="T30" fmla="*/ 276 w 1139"/>
                <a:gd name="T31" fmla="*/ 158 h 938"/>
                <a:gd name="T32" fmla="*/ 308 w 1139"/>
                <a:gd name="T33" fmla="*/ 142 h 938"/>
                <a:gd name="T34" fmla="*/ 379 w 1139"/>
                <a:gd name="T35" fmla="*/ 142 h 938"/>
                <a:gd name="T36" fmla="*/ 511 w 1139"/>
                <a:gd name="T37" fmla="*/ 39 h 938"/>
                <a:gd name="T38" fmla="*/ 1139 w 1139"/>
                <a:gd name="T39" fmla="*/ 0 h 938"/>
                <a:gd name="connsiteX0" fmla="*/ 0 w 10000"/>
                <a:gd name="connsiteY0" fmla="*/ 10000 h 10000"/>
                <a:gd name="connsiteX1" fmla="*/ 0 w 10000"/>
                <a:gd name="connsiteY1" fmla="*/ 5522 h 10000"/>
                <a:gd name="connsiteX2" fmla="*/ 123 w 10000"/>
                <a:gd name="connsiteY2" fmla="*/ 4861 h 10000"/>
                <a:gd name="connsiteX3" fmla="*/ 386 w 10000"/>
                <a:gd name="connsiteY3" fmla="*/ 4435 h 10000"/>
                <a:gd name="connsiteX4" fmla="*/ 518 w 10000"/>
                <a:gd name="connsiteY4" fmla="*/ 4435 h 10000"/>
                <a:gd name="connsiteX5" fmla="*/ 518 w 10000"/>
                <a:gd name="connsiteY5" fmla="*/ 4030 h 10000"/>
                <a:gd name="connsiteX6" fmla="*/ 518 w 10000"/>
                <a:gd name="connsiteY6" fmla="*/ 3614 h 10000"/>
                <a:gd name="connsiteX7" fmla="*/ 632 w 10000"/>
                <a:gd name="connsiteY7" fmla="*/ 2772 h 10000"/>
                <a:gd name="connsiteX8" fmla="*/ 632 w 10000"/>
                <a:gd name="connsiteY8" fmla="*/ 2548 h 10000"/>
                <a:gd name="connsiteX9" fmla="*/ 773 w 10000"/>
                <a:gd name="connsiteY9" fmla="*/ 2132 h 10000"/>
                <a:gd name="connsiteX10" fmla="*/ 904 w 10000"/>
                <a:gd name="connsiteY10" fmla="*/ 2132 h 10000"/>
                <a:gd name="connsiteX11" fmla="*/ 1563 w 10000"/>
                <a:gd name="connsiteY11" fmla="*/ 2132 h 10000"/>
                <a:gd name="connsiteX12" fmla="*/ 1668 w 10000"/>
                <a:gd name="connsiteY12" fmla="*/ 2132 h 10000"/>
                <a:gd name="connsiteX13" fmla="*/ 1668 w 10000"/>
                <a:gd name="connsiteY13" fmla="*/ 1908 h 10000"/>
                <a:gd name="connsiteX14" fmla="*/ 2300 w 10000"/>
                <a:gd name="connsiteY14" fmla="*/ 1908 h 10000"/>
                <a:gd name="connsiteX15" fmla="*/ 2423 w 10000"/>
                <a:gd name="connsiteY15" fmla="*/ 1684 h 10000"/>
                <a:gd name="connsiteX16" fmla="*/ 2704 w 10000"/>
                <a:gd name="connsiteY16" fmla="*/ 1424 h 10000"/>
                <a:gd name="connsiteX17" fmla="*/ 3327 w 10000"/>
                <a:gd name="connsiteY17" fmla="*/ 1514 h 10000"/>
                <a:gd name="connsiteX18" fmla="*/ 4486 w 10000"/>
                <a:gd name="connsiteY18" fmla="*/ 416 h 10000"/>
                <a:gd name="connsiteX19" fmla="*/ 10000 w 10000"/>
                <a:gd name="connsiteY1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10000">
                  <a:moveTo>
                    <a:pt x="0" y="10000"/>
                  </a:moveTo>
                  <a:lnTo>
                    <a:pt x="0" y="5522"/>
                  </a:lnTo>
                  <a:lnTo>
                    <a:pt x="123" y="4861"/>
                  </a:lnTo>
                  <a:lnTo>
                    <a:pt x="386" y="4435"/>
                  </a:lnTo>
                  <a:lnTo>
                    <a:pt x="518" y="4435"/>
                  </a:lnTo>
                  <a:lnTo>
                    <a:pt x="518" y="4030"/>
                  </a:lnTo>
                  <a:lnTo>
                    <a:pt x="518" y="3614"/>
                  </a:lnTo>
                  <a:lnTo>
                    <a:pt x="632" y="2772"/>
                  </a:lnTo>
                  <a:lnTo>
                    <a:pt x="632" y="2548"/>
                  </a:lnTo>
                  <a:lnTo>
                    <a:pt x="773" y="2132"/>
                  </a:lnTo>
                  <a:lnTo>
                    <a:pt x="904" y="2132"/>
                  </a:lnTo>
                  <a:lnTo>
                    <a:pt x="1563" y="2132"/>
                  </a:lnTo>
                  <a:lnTo>
                    <a:pt x="1668" y="2132"/>
                  </a:lnTo>
                  <a:lnTo>
                    <a:pt x="1668" y="1908"/>
                  </a:lnTo>
                  <a:lnTo>
                    <a:pt x="2300" y="1908"/>
                  </a:lnTo>
                  <a:cubicBezTo>
                    <a:pt x="2423" y="1684"/>
                    <a:pt x="2356" y="1765"/>
                    <a:pt x="2423" y="1684"/>
                  </a:cubicBezTo>
                  <a:cubicBezTo>
                    <a:pt x="2490" y="1603"/>
                    <a:pt x="2704" y="1424"/>
                    <a:pt x="2704" y="1424"/>
                  </a:cubicBezTo>
                  <a:cubicBezTo>
                    <a:pt x="3327" y="1424"/>
                    <a:pt x="3030" y="1682"/>
                    <a:pt x="3327" y="1514"/>
                  </a:cubicBezTo>
                  <a:cubicBezTo>
                    <a:pt x="3624" y="1346"/>
                    <a:pt x="3986" y="608"/>
                    <a:pt x="4486" y="416"/>
                  </a:cubicBezTo>
                  <a:cubicBezTo>
                    <a:pt x="4855" y="267"/>
                    <a:pt x="9456" y="43"/>
                    <a:pt x="10000" y="0"/>
                  </a:cubicBezTo>
                </a:path>
              </a:pathLst>
            </a:custGeom>
            <a:noFill/>
            <a:ln w="19050" cap="flat">
              <a:solidFill>
                <a:srgbClr val="EB685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3" name="Straight Connector 2">
            <a:extLst>
              <a:ext uri="{FF2B5EF4-FFF2-40B4-BE49-F238E27FC236}">
                <a16:creationId xmlns:a16="http://schemas.microsoft.com/office/drawing/2014/main" id="{EC3054C2-1212-2CEE-F077-290D1DDE97FE}"/>
              </a:ext>
            </a:extLst>
          </p:cNvPr>
          <p:cNvCxnSpPr>
            <a:cxnSpLocks noChangeAspect="1"/>
          </p:cNvCxnSpPr>
          <p:nvPr/>
        </p:nvCxnSpPr>
        <p:spPr>
          <a:xfrm flipV="1">
            <a:off x="1569496" y="2381158"/>
            <a:ext cx="3881190" cy="3225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C5A4476-7593-2F4B-BEC8-C00E6B0BDF43}"/>
              </a:ext>
            </a:extLst>
          </p:cNvPr>
          <p:cNvCxnSpPr>
            <a:cxnSpLocks noChangeAspect="1"/>
          </p:cNvCxnSpPr>
          <p:nvPr/>
        </p:nvCxnSpPr>
        <p:spPr>
          <a:xfrm flipV="1">
            <a:off x="7161416" y="2381158"/>
            <a:ext cx="3881190" cy="3225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C883F4E-BFBF-A774-AF63-9B4E696D5D0A}"/>
              </a:ext>
            </a:extLst>
          </p:cNvPr>
          <p:cNvSpPr txBox="1"/>
          <p:nvPr/>
        </p:nvSpPr>
        <p:spPr>
          <a:xfrm>
            <a:off x="580887" y="6377166"/>
            <a:ext cx="2851353" cy="276999"/>
          </a:xfrm>
          <a:prstGeom prst="rect">
            <a:avLst/>
          </a:prstGeom>
          <a:noFill/>
        </p:spPr>
        <p:txBody>
          <a:bodyPr wrap="square" lIns="0" rIns="0" rtlCol="0" anchor="b">
            <a:spAutoFit/>
          </a:bodyPr>
          <a:lstStyle/>
          <a:p>
            <a:r>
              <a:rPr lang="en-GB" sz="1200" dirty="0">
                <a:latin typeface="Arial" panose="020B0604020202020204" pitchFamily="34" charset="0"/>
                <a:cs typeface="Arial" panose="020B0604020202020204" pitchFamily="34" charset="0"/>
              </a:rPr>
              <a:t>ROC, receiver operating characteristic</a:t>
            </a:r>
          </a:p>
        </p:txBody>
      </p:sp>
    </p:spTree>
    <p:extLst>
      <p:ext uri="{BB962C8B-B14F-4D97-AF65-F5344CB8AC3E}">
        <p14:creationId xmlns:p14="http://schemas.microsoft.com/office/powerpoint/2010/main" val="154210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013508-A1F6-4040-FCD1-C56460E08833}"/>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C2FE3B4F-3558-5A62-6882-25BDF084F18D}"/>
              </a:ext>
            </a:extLst>
          </p:cNvPr>
          <p:cNvSpPr>
            <a:spLocks noGrp="1"/>
          </p:cNvSpPr>
          <p:nvPr>
            <p:ph type="title"/>
          </p:nvPr>
        </p:nvSpPr>
        <p:spPr/>
        <p:txBody>
          <a:bodyPr>
            <a:normAutofit fontScale="90000"/>
          </a:bodyPr>
          <a:lstStyle/>
          <a:p>
            <a:r>
              <a:rPr lang="en-GB" sz="2400" b="1">
                <a:solidFill>
                  <a:schemeClr val="tx2">
                    <a:lumMod val="50000"/>
                  </a:schemeClr>
                </a:solidFill>
                <a:latin typeface="+mn-lt"/>
              </a:rPr>
              <a:t>Model validation: Most patients with ISM misclassified as AdvSM in the independent DFCI cohort had high disease burden </a:t>
            </a:r>
          </a:p>
        </p:txBody>
      </p:sp>
      <p:graphicFrame>
        <p:nvGraphicFramePr>
          <p:cNvPr id="4" name="Table 3">
            <a:extLst>
              <a:ext uri="{FF2B5EF4-FFF2-40B4-BE49-F238E27FC236}">
                <a16:creationId xmlns:a16="http://schemas.microsoft.com/office/drawing/2014/main" id="{FB07ADF2-9F9A-9D2E-C0C6-8BE8252B162E}"/>
              </a:ext>
            </a:extLst>
          </p:cNvPr>
          <p:cNvGraphicFramePr>
            <a:graphicFrameLocks noGrp="1"/>
          </p:cNvGraphicFramePr>
          <p:nvPr>
            <p:extLst>
              <p:ext uri="{D42A27DB-BD31-4B8C-83A1-F6EECF244321}">
                <p14:modId xmlns:p14="http://schemas.microsoft.com/office/powerpoint/2010/main" val="3659209442"/>
              </p:ext>
            </p:extLst>
          </p:nvPr>
        </p:nvGraphicFramePr>
        <p:xfrm>
          <a:off x="599630" y="1283457"/>
          <a:ext cx="10802093" cy="4684629"/>
        </p:xfrm>
        <a:graphic>
          <a:graphicData uri="http://schemas.openxmlformats.org/drawingml/2006/table">
            <a:tbl>
              <a:tblPr firstRow="1" firstCol="1" bandRow="1"/>
              <a:tblGrid>
                <a:gridCol w="2507065">
                  <a:extLst>
                    <a:ext uri="{9D8B030D-6E8A-4147-A177-3AD203B41FA5}">
                      <a16:colId xmlns:a16="http://schemas.microsoft.com/office/drawing/2014/main" val="2343073846"/>
                    </a:ext>
                  </a:extLst>
                </a:gridCol>
                <a:gridCol w="2073564">
                  <a:extLst>
                    <a:ext uri="{9D8B030D-6E8A-4147-A177-3AD203B41FA5}">
                      <a16:colId xmlns:a16="http://schemas.microsoft.com/office/drawing/2014/main" val="859299265"/>
                    </a:ext>
                  </a:extLst>
                </a:gridCol>
                <a:gridCol w="2073564">
                  <a:extLst>
                    <a:ext uri="{9D8B030D-6E8A-4147-A177-3AD203B41FA5}">
                      <a16:colId xmlns:a16="http://schemas.microsoft.com/office/drawing/2014/main" val="3228222485"/>
                    </a:ext>
                  </a:extLst>
                </a:gridCol>
                <a:gridCol w="2073564">
                  <a:extLst>
                    <a:ext uri="{9D8B030D-6E8A-4147-A177-3AD203B41FA5}">
                      <a16:colId xmlns:a16="http://schemas.microsoft.com/office/drawing/2014/main" val="3060298060"/>
                    </a:ext>
                  </a:extLst>
                </a:gridCol>
                <a:gridCol w="2074336">
                  <a:extLst>
                    <a:ext uri="{9D8B030D-6E8A-4147-A177-3AD203B41FA5}">
                      <a16:colId xmlns:a16="http://schemas.microsoft.com/office/drawing/2014/main" val="229904026"/>
                    </a:ext>
                  </a:extLst>
                </a:gridCol>
              </a:tblGrid>
              <a:tr h="264031">
                <a:tc>
                  <a:txBody>
                    <a:bodyPr/>
                    <a:lstStyle/>
                    <a:p>
                      <a:pPr>
                        <a:lnSpc>
                          <a:spcPct val="100000"/>
                        </a:lnSpc>
                        <a:spcAft>
                          <a:spcPts val="1200"/>
                        </a:spcAft>
                      </a:pPr>
                      <a:r>
                        <a:rPr lang="en-GB" sz="1400" b="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Patient characteristic</a:t>
                      </a:r>
                      <a:endParaRPr lang="en-GB" sz="140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gridSpan="2">
                  <a:txBody>
                    <a:bodyPr/>
                    <a:lstStyle/>
                    <a:p>
                      <a:pPr algn="ctr">
                        <a:lnSpc>
                          <a:spcPct val="100000"/>
                        </a:lnSpc>
                        <a:spcAft>
                          <a:spcPts val="1200"/>
                        </a:spcAft>
                      </a:pPr>
                      <a:r>
                        <a:rPr lang="en-GB" sz="1400" b="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Model 1 (n=14)</a:t>
                      </a:r>
                      <a:endParaRPr lang="en-GB" sz="140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hMerge="1">
                  <a:txBody>
                    <a:bodyPr/>
                    <a:lstStyle/>
                    <a:p>
                      <a:endParaRPr lang="en-US"/>
                    </a:p>
                  </a:txBody>
                  <a:tcPr/>
                </a:tc>
                <a:tc gridSpan="2">
                  <a:txBody>
                    <a:bodyPr/>
                    <a:lstStyle/>
                    <a:p>
                      <a:pPr algn="ctr">
                        <a:lnSpc>
                          <a:spcPct val="100000"/>
                        </a:lnSpc>
                        <a:spcAft>
                          <a:spcPts val="1200"/>
                        </a:spcAft>
                      </a:pPr>
                      <a:r>
                        <a:rPr lang="en-GB" sz="1400" b="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Model 2 (n= 17)</a:t>
                      </a:r>
                      <a:endParaRPr lang="en-GB" sz="140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hMerge="1">
                  <a:txBody>
                    <a:bodyPr/>
                    <a:lstStyle/>
                    <a:p>
                      <a:endParaRPr lang="en-US"/>
                    </a:p>
                  </a:txBody>
                  <a:tcPr/>
                </a:tc>
                <a:extLst>
                  <a:ext uri="{0D108BD9-81ED-4DB2-BD59-A6C34878D82A}">
                    <a16:rowId xmlns:a16="http://schemas.microsoft.com/office/drawing/2014/main" val="41428413"/>
                  </a:ext>
                </a:extLst>
              </a:tr>
              <a:tr h="706703">
                <a:tc>
                  <a:txBody>
                    <a:bodyPr/>
                    <a:lstStyle/>
                    <a:p>
                      <a:pPr>
                        <a:lnSpc>
                          <a:spcPct val="100000"/>
                        </a:lnSpc>
                        <a:spcAft>
                          <a:spcPts val="1200"/>
                        </a:spcAft>
                      </a:pPr>
                      <a:r>
                        <a:rPr lang="en-GB" sz="1400" b="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 </a:t>
                      </a:r>
                      <a:endParaRPr lang="en-GB" sz="140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a:txBody>
                    <a:bodyPr/>
                    <a:lstStyle/>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ISM Misclassified</a:t>
                      </a:r>
                    </a:p>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as </a:t>
                      </a:r>
                      <a:r>
                        <a:rPr lang="en-GB" sz="1400" b="1" dirty="0" err="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AdvSM</a:t>
                      </a:r>
                      <a:endPar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(n=6)</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a:txBody>
                    <a:bodyPr/>
                    <a:lstStyle/>
                    <a:p>
                      <a:pPr algn="ctr">
                        <a:lnSpc>
                          <a:spcPct val="100000"/>
                        </a:lnSpc>
                        <a:spcAft>
                          <a:spcPts val="0"/>
                        </a:spcAft>
                      </a:pPr>
                      <a:r>
                        <a:rPr lang="en-GB" sz="1400" b="1" dirty="0" err="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AdvSM</a:t>
                      </a: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 Misclassified as ISM</a:t>
                      </a:r>
                      <a:br>
                        <a:rPr lang="en-GB" sz="1400" b="0" dirty="0">
                          <a:solidFill>
                            <a:schemeClr val="tx1"/>
                          </a:solidFill>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rPr>
                      </a:b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(n=8)</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a:txBody>
                    <a:bodyPr/>
                    <a:lstStyle/>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ISM Misclassified</a:t>
                      </a:r>
                    </a:p>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as </a:t>
                      </a:r>
                      <a:r>
                        <a:rPr lang="en-GB" sz="1400" b="1" dirty="0" err="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AdvSM</a:t>
                      </a:r>
                      <a:endPar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spcAft>
                          <a:spcPts val="0"/>
                        </a:spcAft>
                      </a:pP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(n=7)</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a:txBody>
                    <a:bodyPr/>
                    <a:lstStyle/>
                    <a:p>
                      <a:pPr algn="ctr">
                        <a:lnSpc>
                          <a:spcPct val="100000"/>
                        </a:lnSpc>
                        <a:spcAft>
                          <a:spcPts val="0"/>
                        </a:spcAft>
                      </a:pPr>
                      <a:r>
                        <a:rPr lang="en-GB" sz="1400" b="1" dirty="0" err="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AdvSM</a:t>
                      </a: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 Misclassified as ISM</a:t>
                      </a:r>
                      <a:br>
                        <a:rPr lang="en-GB" sz="1400" b="0" dirty="0">
                          <a:solidFill>
                            <a:schemeClr val="tx1"/>
                          </a:solidFill>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rPr>
                      </a:br>
                      <a:r>
                        <a:rPr lang="en-GB" sz="1400" b="1" dirty="0">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(n=10)</a:t>
                      </a:r>
                      <a:endParaRPr lang="en-GB" sz="1400" dirty="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extLst>
                  <a:ext uri="{0D108BD9-81ED-4DB2-BD59-A6C34878D82A}">
                    <a16:rowId xmlns:a16="http://schemas.microsoft.com/office/drawing/2014/main" val="2904682828"/>
                  </a:ext>
                </a:extLst>
              </a:tr>
              <a:tr h="303308">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Age (years), median (range)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63.0 (47–83)</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64.1 (47–77)</a:t>
                      </a: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GB" sz="1400" b="0" i="0" u="none" strike="noStrike" dirty="0">
                          <a:solidFill>
                            <a:srgbClr val="000000"/>
                          </a:solidFill>
                          <a:effectLst/>
                          <a:latin typeface="Arial" panose="020B0604020202020204" pitchFamily="34" charset="0"/>
                          <a:cs typeface="Times New Roman" panose="02020603050405020304" pitchFamily="18" charset="0"/>
                        </a:rPr>
                        <a:t>66.5 (47–83)</a:t>
                      </a:r>
                      <a:endParaRPr lang="en-US" sz="1400" b="0" i="0" u="none" strike="noStrike" dirty="0">
                        <a:solidFill>
                          <a:srgbClr val="000000"/>
                        </a:solidFill>
                        <a:effectLst/>
                        <a:latin typeface="Calibri" panose="020F0502020204030204" pitchFamily="34" charset="0"/>
                      </a:endParaRPr>
                    </a:p>
                  </a:txBody>
                  <a:tcPr marL="9525" marR="9525" marT="9525"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63.1 (47–77)</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7840118"/>
                  </a:ext>
                </a:extLst>
              </a:tr>
              <a:tr h="264031">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Female, n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5 (83)</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6 (75)</a:t>
                      </a: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5 (71)</a:t>
                      </a: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8 (80)</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4362041"/>
                  </a:ext>
                </a:extLst>
              </a:tr>
              <a:tr h="264031">
                <a:tc gridSpan="5">
                  <a:txBody>
                    <a:bodyPr/>
                    <a:lstStyle/>
                    <a:p>
                      <a:pPr>
                        <a:lnSpc>
                          <a:spcPct val="100000"/>
                        </a:lnSpc>
                        <a:spcAft>
                          <a:spcPts val="1200"/>
                        </a:spcAft>
                      </a:pPr>
                      <a:r>
                        <a:rPr lang="en-GB" sz="1400" b="1">
                          <a:solidFill>
                            <a:srgbClr val="FFFFFF"/>
                          </a:solidFill>
                          <a:effectLst/>
                          <a:highlight>
                            <a:srgbClr val="007098"/>
                          </a:highlight>
                          <a:latin typeface="Arial" panose="020B0604020202020204" pitchFamily="34" charset="0"/>
                          <a:ea typeface="Times New Roman" panose="02020603050405020304" pitchFamily="18" charset="0"/>
                          <a:cs typeface="Arial" panose="020B0604020202020204" pitchFamily="34" charset="0"/>
                        </a:rPr>
                        <a:t>Disease burden measures</a:t>
                      </a:r>
                      <a:endParaRPr lang="en-GB" sz="1400">
                        <a:effectLst/>
                        <a:highlight>
                          <a:srgbClr val="007098"/>
                        </a:highligh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9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9304695"/>
                  </a:ext>
                </a:extLst>
              </a:tr>
              <a:tr h="576505">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Median serum tryptase (central), ng/mL (range)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159.5 (33.2–341)</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609585" rtl="0" eaLnBrk="1" fontAlgn="auto" latinLnBrk="0" hangingPunct="1">
                        <a:lnSpc>
                          <a:spcPct val="100000"/>
                        </a:lnSpc>
                        <a:spcBef>
                          <a:spcPts val="0"/>
                        </a:spcBef>
                        <a:spcAft>
                          <a:spcPts val="1200"/>
                        </a:spcAft>
                        <a:buClrTx/>
                        <a:buSzTx/>
                        <a:buFontTx/>
                        <a:buNone/>
                        <a:tabLst/>
                        <a:defRPr/>
                      </a:pPr>
                      <a:r>
                        <a:rPr lang="en-GB" sz="1400">
                          <a:effectLst/>
                          <a:latin typeface="Arial" panose="020B0604020202020204" pitchFamily="34" charset="0"/>
                          <a:ea typeface="Times New Roman" panose="02020603050405020304" pitchFamily="18" charset="0"/>
                          <a:cs typeface="Times New Roman" panose="02020603050405020304" pitchFamily="18" charset="0"/>
                        </a:rPr>
                        <a:t>63.6 (21.5–377)</a:t>
                      </a: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110 (64–341)</a:t>
                      </a: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44 (20–149)</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8779336"/>
                  </a:ext>
                </a:extLst>
              </a:tr>
              <a:tr h="576505">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Median </a:t>
                      </a:r>
                      <a:r>
                        <a:rPr lang="en-GB" sz="1400" i="1">
                          <a:effectLst/>
                          <a:latin typeface="Arial" panose="020B0604020202020204" pitchFamily="34" charset="0"/>
                          <a:ea typeface="Times New Roman" panose="02020603050405020304" pitchFamily="18" charset="0"/>
                          <a:cs typeface="Arial" panose="020B0604020202020204" pitchFamily="34" charset="0"/>
                        </a:rPr>
                        <a:t>KIT</a:t>
                      </a:r>
                      <a:r>
                        <a:rPr lang="en-GB" sz="1400">
                          <a:effectLst/>
                          <a:latin typeface="Arial" panose="020B0604020202020204" pitchFamily="34" charset="0"/>
                          <a:ea typeface="Times New Roman" panose="02020603050405020304" pitchFamily="18" charset="0"/>
                          <a:cs typeface="Arial" panose="020B0604020202020204" pitchFamily="34" charset="0"/>
                        </a:rPr>
                        <a:t> D816V VAF in peripheral blood, % (range)</a:t>
                      </a:r>
                      <a:r>
                        <a:rPr lang="en-GB" sz="1400" baseline="30000">
                          <a:effectLst/>
                          <a:latin typeface="Arial" panose="020B0604020202020204" pitchFamily="34" charset="0"/>
                          <a:ea typeface="Times New Roman" panose="02020603050405020304" pitchFamily="18" charset="0"/>
                          <a:cs typeface="Arial" panose="020B0604020202020204" pitchFamily="34" charset="0"/>
                        </a:rPr>
                        <a:t>a</a:t>
                      </a:r>
                      <a:endParaRPr lang="en-GB" sz="1400" baseline="300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7.8 (0–41.8)</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0.8 (0–39.9)</a:t>
                      </a: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13.9 (0–47)</a:t>
                      </a: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0.8 (0–39.9)</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3557626"/>
                  </a:ext>
                </a:extLst>
              </a:tr>
              <a:tr h="576505">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Median bone marrow mast cells, % (range)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15 (4–30)</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10 (5–30)</a:t>
                      </a: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5 (1–30)</a:t>
                      </a: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15 (5–40)</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748190"/>
                  </a:ext>
                </a:extLst>
              </a:tr>
              <a:tr h="576505">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Median hemoglobin g/L (range)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121 (104–136)</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136 (116–181)</a:t>
                      </a: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135 (111–161)</a:t>
                      </a: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117 (77–181)</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705226"/>
                  </a:ext>
                </a:extLst>
              </a:tr>
              <a:tr h="576505">
                <a:tc>
                  <a:txBody>
                    <a:bodyPr/>
                    <a:lstStyle/>
                    <a:p>
                      <a:pPr>
                        <a:lnSpc>
                          <a:spcPct val="100000"/>
                        </a:lnSpc>
                        <a:spcAft>
                          <a:spcPts val="1200"/>
                        </a:spcAft>
                      </a:pPr>
                      <a:r>
                        <a:rPr lang="en-GB" sz="1400">
                          <a:effectLst/>
                          <a:latin typeface="Arial" panose="020B0604020202020204" pitchFamily="34" charset="0"/>
                          <a:ea typeface="Times New Roman" panose="02020603050405020304" pitchFamily="18" charset="0"/>
                          <a:cs typeface="Arial" panose="020B0604020202020204" pitchFamily="34" charset="0"/>
                        </a:rPr>
                        <a:t>Median platelet count 1x10³ platelets/µL (range)</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182 (126–333)</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482 (179–804)</a:t>
                      </a:r>
                    </a:p>
                  </a:txBody>
                  <a:tcPr marL="51929" marR="5192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186 (126–234)</a:t>
                      </a:r>
                    </a:p>
                  </a:txBody>
                  <a:tcPr marL="51929" marR="5192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120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261 (47–804)</a:t>
                      </a:r>
                    </a:p>
                  </a:txBody>
                  <a:tcPr marL="51929" marR="51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9412341"/>
                  </a:ext>
                </a:extLst>
              </a:tr>
            </a:tbl>
          </a:graphicData>
        </a:graphic>
      </p:graphicFrame>
      <p:sp>
        <p:nvSpPr>
          <p:cNvPr id="10" name="TextBox 9">
            <a:extLst>
              <a:ext uri="{FF2B5EF4-FFF2-40B4-BE49-F238E27FC236}">
                <a16:creationId xmlns:a16="http://schemas.microsoft.com/office/drawing/2014/main" id="{A9E53613-D4E9-E6A0-863A-9766621A183D}"/>
              </a:ext>
            </a:extLst>
          </p:cNvPr>
          <p:cNvSpPr txBox="1"/>
          <p:nvPr/>
        </p:nvSpPr>
        <p:spPr>
          <a:xfrm>
            <a:off x="580887" y="6056790"/>
            <a:ext cx="106645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30000">
                <a:solidFill>
                  <a:srgbClr val="000000"/>
                </a:solidFill>
                <a:latin typeface="Arial" panose="020B0604020202020204" pitchFamily="34" charset="0"/>
                <a:cs typeface="Arial" panose="020B0604020202020204" pitchFamily="34" charset="0"/>
              </a:rPr>
              <a:t>a</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GB"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KIT</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D816V VAF in peripheral blood of less than the limit of detection, 0.022%, is considered undetectable.</a:t>
            </a:r>
            <a:b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Horny HP et al. Mastocytosis. In: Sverdlow SH et al (eds), </a:t>
            </a:r>
            <a:r>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WHO Classification of Tumours of Haematopoietic and Lymphoid Tissues, Revised 4th Edition, International Agency for Research on Cancer 2017, Lyon, France</a:t>
            </a: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250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E073-D311-2601-98D0-49BBAC53A2D6}"/>
              </a:ext>
            </a:extLst>
          </p:cNvPr>
          <p:cNvSpPr>
            <a:spLocks noGrp="1"/>
          </p:cNvSpPr>
          <p:nvPr>
            <p:ph type="title"/>
          </p:nvPr>
        </p:nvSpPr>
        <p:spPr/>
        <p:txBody>
          <a:bodyPr/>
          <a:lstStyle/>
          <a:p>
            <a:r>
              <a:rPr lang="en-US" sz="2400" b="1"/>
              <a:t>Conclusions</a:t>
            </a:r>
          </a:p>
        </p:txBody>
      </p:sp>
      <p:sp>
        <p:nvSpPr>
          <p:cNvPr id="4" name="Text Placeholder 3">
            <a:extLst>
              <a:ext uri="{FF2B5EF4-FFF2-40B4-BE49-F238E27FC236}">
                <a16:creationId xmlns:a16="http://schemas.microsoft.com/office/drawing/2014/main" id="{62799059-9F6D-E170-52DC-3F8F0236BB61}"/>
              </a:ext>
            </a:extLst>
          </p:cNvPr>
          <p:cNvSpPr>
            <a:spLocks noGrp="1"/>
          </p:cNvSpPr>
          <p:nvPr>
            <p:ph type="body" sz="quarter" idx="15"/>
          </p:nvPr>
        </p:nvSpPr>
        <p:spPr/>
        <p:txBody>
          <a:bodyPr/>
          <a:lstStyle/>
          <a:p>
            <a:pPr marL="228600" indent="-228600"/>
            <a:r>
              <a:rPr lang="en-US" sz="2000" dirty="0">
                <a:latin typeface="Arial" panose="020B0604020202020204" pitchFamily="34" charset="0"/>
                <a:cs typeface="Arial" panose="020B0604020202020204" pitchFamily="34" charset="0"/>
              </a:rPr>
              <a:t>Pathologic diagnosis of SM is only the first step. Following this, it </a:t>
            </a:r>
            <a:r>
              <a:rPr lang="en-GB" sz="2000" dirty="0">
                <a:latin typeface="Arial" panose="020B0604020202020204" pitchFamily="34" charset="0"/>
                <a:cs typeface="Arial" panose="020B0604020202020204" pitchFamily="34" charset="0"/>
              </a:rPr>
              <a:t>is important to categorize SM subtype to determine prognosis and treatment</a:t>
            </a:r>
          </a:p>
          <a:p>
            <a:pPr marL="228600" indent="-228600"/>
            <a:r>
              <a:rPr lang="en-GB" sz="2000" dirty="0">
                <a:latin typeface="Arial" panose="020B0604020202020204" pitchFamily="34" charset="0"/>
                <a:cs typeface="Arial" panose="020B0604020202020204" pitchFamily="34" charset="0"/>
              </a:rPr>
              <a:t>Using B-findings and C-findings to categorize SM subtypes is cumbersome and complicated</a:t>
            </a:r>
          </a:p>
          <a:p>
            <a:pPr marL="228600" indent="-228600"/>
            <a:r>
              <a:rPr lang="en-GB" sz="2000" dirty="0">
                <a:latin typeface="Arial" panose="020B0604020202020204" pitchFamily="34" charset="0"/>
                <a:cs typeface="Arial" panose="020B0604020202020204" pitchFamily="34" charset="0"/>
              </a:rPr>
              <a:t>Two predictive mathematical models used age and peripheral blood laboratory parameters (N=265) to distinguish between ISM and </a:t>
            </a:r>
            <a:r>
              <a:rPr lang="en-GB" sz="2000" dirty="0" err="1">
                <a:latin typeface="Arial" panose="020B0604020202020204" pitchFamily="34" charset="0"/>
                <a:cs typeface="Arial" panose="020B0604020202020204" pitchFamily="34" charset="0"/>
              </a:rPr>
              <a:t>AdvSM</a:t>
            </a:r>
            <a:r>
              <a:rPr lang="en-GB" sz="2000" dirty="0">
                <a:latin typeface="Arial" panose="020B0604020202020204" pitchFamily="34" charset="0"/>
                <a:cs typeface="Arial" panose="020B0604020202020204" pitchFamily="34" charset="0"/>
              </a:rPr>
              <a:t> with a high degree of accuracy</a:t>
            </a:r>
          </a:p>
          <a:p>
            <a:pPr marL="457200" lvl="1" indent="-228600"/>
            <a:r>
              <a:rPr lang="en-GB" sz="1800" dirty="0">
                <a:latin typeface="Arial" panose="020B0604020202020204" pitchFamily="34" charset="0"/>
                <a:cs typeface="Arial" panose="020B0604020202020204" pitchFamily="34" charset="0"/>
              </a:rPr>
              <a:t>Model 1 correctly classified</a:t>
            </a:r>
            <a:r>
              <a:rPr lang="en-GB" sz="1800" b="1" dirty="0">
                <a:latin typeface="Arial" panose="020B0604020202020204" pitchFamily="34" charset="0"/>
                <a:cs typeface="Arial" panose="020B0604020202020204" pitchFamily="34" charset="0"/>
              </a:rPr>
              <a:t> 93.0% of patients in the Clinical Study Cohort</a:t>
            </a:r>
            <a:r>
              <a:rPr lang="en-GB" sz="1800" dirty="0">
                <a:latin typeface="Arial" panose="020B0604020202020204" pitchFamily="34" charset="0"/>
                <a:cs typeface="Arial" panose="020B0604020202020204" pitchFamily="34" charset="0"/>
              </a:rPr>
              <a:t> and </a:t>
            </a:r>
            <a:r>
              <a:rPr lang="en-GB" sz="1800" b="1" dirty="0">
                <a:latin typeface="Arial" panose="020B0604020202020204" pitchFamily="34" charset="0"/>
                <a:cs typeface="Arial" panose="020B0604020202020204" pitchFamily="34" charset="0"/>
              </a:rPr>
              <a:t>88.8% in the independent validation cohort</a:t>
            </a:r>
            <a:r>
              <a:rPr lang="en-GB" sz="1800" dirty="0">
                <a:latin typeface="Arial" panose="020B0604020202020204" pitchFamily="34" charset="0"/>
                <a:cs typeface="Arial" panose="020B0604020202020204" pitchFamily="34" charset="0"/>
              </a:rPr>
              <a:t> (DFCI)</a:t>
            </a:r>
          </a:p>
          <a:p>
            <a:pPr marL="457200" lvl="1" indent="-228600"/>
            <a:r>
              <a:rPr lang="en-GB" sz="1800" dirty="0">
                <a:latin typeface="Arial" panose="020B0604020202020204" pitchFamily="34" charset="0"/>
                <a:cs typeface="Arial" panose="020B0604020202020204" pitchFamily="34" charset="0"/>
              </a:rPr>
              <a:t>Model 2 correctly classified </a:t>
            </a:r>
            <a:r>
              <a:rPr lang="en-GB" sz="1800" b="1" dirty="0">
                <a:latin typeface="Arial" panose="020B0604020202020204" pitchFamily="34" charset="0"/>
                <a:cs typeface="Arial" panose="020B0604020202020204" pitchFamily="34" charset="0"/>
              </a:rPr>
              <a:t>92.5% of patients in the Clinical Study Cohort </a:t>
            </a:r>
            <a:r>
              <a:rPr lang="en-GB" sz="1800" dirty="0">
                <a:latin typeface="Arial" panose="020B0604020202020204" pitchFamily="34" charset="0"/>
                <a:cs typeface="Arial" panose="020B0604020202020204" pitchFamily="34" charset="0"/>
              </a:rPr>
              <a:t>and </a:t>
            </a:r>
            <a:r>
              <a:rPr lang="en-GB" sz="1800" b="1" dirty="0">
                <a:latin typeface="Arial" panose="020B0604020202020204" pitchFamily="34" charset="0"/>
                <a:cs typeface="Arial" panose="020B0604020202020204" pitchFamily="34" charset="0"/>
              </a:rPr>
              <a:t>86.4% in the independent validation cohort</a:t>
            </a:r>
            <a:r>
              <a:rPr lang="en-GB" sz="1800" dirty="0">
                <a:latin typeface="Arial" panose="020B0604020202020204" pitchFamily="34" charset="0"/>
                <a:cs typeface="Arial" panose="020B0604020202020204" pitchFamily="34" charset="0"/>
              </a:rPr>
              <a:t> (DFCI)</a:t>
            </a:r>
          </a:p>
          <a:p>
            <a:pPr marL="228600" indent="-228600"/>
            <a:r>
              <a:rPr lang="en-GB" sz="2000" dirty="0">
                <a:latin typeface="Arial" panose="020B0604020202020204" pitchFamily="34" charset="0"/>
                <a:cs typeface="Arial" panose="020B0604020202020204" pitchFamily="34" charset="0"/>
              </a:rPr>
              <a:t>Both models remained highly accurate when tested on an independent validation cohort of patients </a:t>
            </a:r>
          </a:p>
          <a:p>
            <a:pPr marL="461963" lvl="1" indent="-228600"/>
            <a:r>
              <a:rPr lang="en-GB" sz="2000" dirty="0">
                <a:latin typeface="Arial" panose="020B0604020202020204" pitchFamily="34" charset="0"/>
                <a:cs typeface="Arial" panose="020B0604020202020204" pitchFamily="34" charset="0"/>
              </a:rPr>
              <a:t>However, the current threshold used (0.5) may not be fully optimized. Further enhancements could increase the success rate even further</a:t>
            </a:r>
          </a:p>
          <a:p>
            <a:endParaRPr lang="en-US" sz="2000" dirty="0"/>
          </a:p>
        </p:txBody>
      </p:sp>
      <p:sp>
        <p:nvSpPr>
          <p:cNvPr id="3" name="Content Placeholder 2">
            <a:extLst>
              <a:ext uri="{FF2B5EF4-FFF2-40B4-BE49-F238E27FC236}">
                <a16:creationId xmlns:a16="http://schemas.microsoft.com/office/drawing/2014/main" id="{2C1EED48-D39B-CB95-CED3-37F7DF3B3518}"/>
              </a:ext>
            </a:extLst>
          </p:cNvPr>
          <p:cNvSpPr>
            <a:spLocks noGrp="1"/>
          </p:cNvSpPr>
          <p:nvPr>
            <p:ph type="body" sz="quarter" idx="13"/>
          </p:nvPr>
        </p:nvSpPr>
        <p:spPr/>
        <p:txBody>
          <a:bodyPr>
            <a:normAutofit fontScale="77500" lnSpcReduction="20000"/>
          </a:bodyPr>
          <a:lstStyle/>
          <a:p>
            <a:pPr marL="228600" indent="-228600"/>
            <a:endParaRPr lang="en-GB" sz="21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12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E073-D311-2601-98D0-49BBAC53A2D6}"/>
              </a:ext>
            </a:extLst>
          </p:cNvPr>
          <p:cNvSpPr>
            <a:spLocks noGrp="1"/>
          </p:cNvSpPr>
          <p:nvPr>
            <p:ph type="title"/>
          </p:nvPr>
        </p:nvSpPr>
        <p:spPr/>
        <p:txBody>
          <a:bodyPr/>
          <a:lstStyle/>
          <a:p>
            <a:r>
              <a:rPr lang="en-US" sz="2400" b="1"/>
              <a:t>Conclusions (cont.)</a:t>
            </a:r>
          </a:p>
        </p:txBody>
      </p:sp>
      <p:sp>
        <p:nvSpPr>
          <p:cNvPr id="5" name="Text Placeholder 4">
            <a:extLst>
              <a:ext uri="{FF2B5EF4-FFF2-40B4-BE49-F238E27FC236}">
                <a16:creationId xmlns:a16="http://schemas.microsoft.com/office/drawing/2014/main" id="{D03E162E-2970-4C88-1BB1-FDFA96B833BC}"/>
              </a:ext>
            </a:extLst>
          </p:cNvPr>
          <p:cNvSpPr>
            <a:spLocks noGrp="1"/>
          </p:cNvSpPr>
          <p:nvPr>
            <p:ph type="body" sz="quarter" idx="15"/>
          </p:nvPr>
        </p:nvSpPr>
        <p:spPr/>
        <p:txBody>
          <a:bodyPr/>
          <a:lstStyle/>
          <a:p>
            <a:pPr marL="228600" indent="-228600"/>
            <a:r>
              <a:rPr lang="en-GB" sz="2000" dirty="0">
                <a:latin typeface="Arial" panose="020B0604020202020204" pitchFamily="34" charset="0"/>
                <a:cs typeface="Arial" panose="020B0604020202020204" pitchFamily="34" charset="0"/>
              </a:rPr>
              <a:t>Most patients with clinically diagnosed ISM who were misclassified as </a:t>
            </a:r>
            <a:r>
              <a:rPr lang="en-GB" sz="2000" dirty="0" err="1">
                <a:latin typeface="Arial" panose="020B0604020202020204" pitchFamily="34" charset="0"/>
                <a:cs typeface="Arial" panose="020B0604020202020204" pitchFamily="34" charset="0"/>
              </a:rPr>
              <a:t>AdvSM</a:t>
            </a:r>
            <a:r>
              <a:rPr lang="en-GB" sz="2000" dirty="0">
                <a:latin typeface="Arial" panose="020B0604020202020204" pitchFamily="34" charset="0"/>
                <a:cs typeface="Arial" panose="020B0604020202020204" pitchFamily="34" charset="0"/>
              </a:rPr>
              <a:t> had high-risk disease characteristics </a:t>
            </a:r>
          </a:p>
          <a:p>
            <a:pPr marL="457200" lvl="1" indent="-228600"/>
            <a:r>
              <a:rPr lang="en-GB" sz="1800" dirty="0">
                <a:latin typeface="Arial" panose="020B0604020202020204" pitchFamily="34" charset="0"/>
                <a:cs typeface="Arial" panose="020B0604020202020204" pitchFamily="34" charset="0"/>
              </a:rPr>
              <a:t>Over half of these patients possessed</a:t>
            </a:r>
            <a:r>
              <a:rPr lang="en-GB" sz="1800" i="1" dirty="0">
                <a:latin typeface="Arial" panose="020B0604020202020204" pitchFamily="34" charset="0"/>
                <a:cs typeface="Arial" panose="020B0604020202020204" pitchFamily="34" charset="0"/>
              </a:rPr>
              <a:t> </a:t>
            </a:r>
            <a:r>
              <a:rPr lang="en-GB" sz="1800" b="1" i="1" dirty="0">
                <a:latin typeface="Arial" panose="020B0604020202020204" pitchFamily="34" charset="0"/>
                <a:cs typeface="Arial" panose="020B0604020202020204" pitchFamily="34" charset="0"/>
              </a:rPr>
              <a:t>KIT</a:t>
            </a:r>
            <a:r>
              <a:rPr lang="en-GB" sz="1800" b="1" dirty="0">
                <a:latin typeface="Arial" panose="020B0604020202020204" pitchFamily="34" charset="0"/>
                <a:cs typeface="Arial" panose="020B0604020202020204" pitchFamily="34" charset="0"/>
              </a:rPr>
              <a:t> D816V VAFs &gt;6% </a:t>
            </a:r>
            <a:r>
              <a:rPr lang="en-GB" sz="1800" dirty="0">
                <a:latin typeface="Arial" panose="020B0604020202020204" pitchFamily="34" charset="0"/>
                <a:cs typeface="Arial" panose="020B0604020202020204" pitchFamily="34" charset="0"/>
              </a:rPr>
              <a:t>and </a:t>
            </a:r>
            <a:r>
              <a:rPr lang="en-GB" sz="1800" b="1" dirty="0">
                <a:latin typeface="Arial" panose="020B0604020202020204" pitchFamily="34" charset="0"/>
                <a:cs typeface="Arial" panose="020B0604020202020204" pitchFamily="34" charset="0"/>
              </a:rPr>
              <a:t>tryptase &gt;100 ng/mL</a:t>
            </a:r>
          </a:p>
          <a:p>
            <a:pPr marL="457200" lvl="1" indent="-228600"/>
            <a:r>
              <a:rPr lang="en-GB" sz="1800" dirty="0">
                <a:latin typeface="Arial" panose="020B0604020202020204" pitchFamily="34" charset="0"/>
                <a:cs typeface="Arial" panose="020B0604020202020204" pitchFamily="34" charset="0"/>
              </a:rPr>
              <a:t>The number of patients with ISM misclassified as </a:t>
            </a:r>
            <a:r>
              <a:rPr lang="en-GB" sz="1800" dirty="0" err="1">
                <a:latin typeface="Arial" panose="020B0604020202020204" pitchFamily="34" charset="0"/>
                <a:cs typeface="Arial" panose="020B0604020202020204" pitchFamily="34" charset="0"/>
              </a:rPr>
              <a:t>AdvSM</a:t>
            </a:r>
            <a:r>
              <a:rPr lang="en-GB" sz="1800" dirty="0">
                <a:latin typeface="Arial" panose="020B0604020202020204" pitchFamily="34" charset="0"/>
                <a:cs typeface="Arial" panose="020B0604020202020204" pitchFamily="34" charset="0"/>
              </a:rPr>
              <a:t> by our model suggest that the ‘high-risk’ ISM population may be larger than previously thought</a:t>
            </a:r>
          </a:p>
          <a:p>
            <a:pPr marL="228600" indent="-228600"/>
            <a:r>
              <a:rPr lang="en-GB" sz="2000" dirty="0">
                <a:latin typeface="Arial" panose="020B0604020202020204" pitchFamily="34" charset="0"/>
                <a:cs typeface="Arial" panose="020B0604020202020204" pitchFamily="34" charset="0"/>
              </a:rPr>
              <a:t>These models are broadly applicable irrespective of clinical practice setting or provider expertise and can assist clinicians in accurately determining a patient’s SM diagnosis, thus ensuring that patients receive the appropriate treatment and follow up</a:t>
            </a:r>
          </a:p>
          <a:p>
            <a:pPr marL="457200" lvl="1" indent="-228600"/>
            <a:r>
              <a:rPr lang="en-GB" sz="1800" dirty="0">
                <a:latin typeface="Arial" panose="020B0604020202020204" pitchFamily="34" charset="0"/>
                <a:cs typeface="Arial" panose="020B0604020202020204" pitchFamily="34" charset="0"/>
              </a:rPr>
              <a:t>A web-based tool will be made available to allow broad access to these models</a:t>
            </a:r>
          </a:p>
          <a:p>
            <a:pPr marL="228600" indent="-228600"/>
            <a:endParaRPr lang="en-US" sz="2800" dirty="0">
              <a:latin typeface="Arial" panose="020B0604020202020204" pitchFamily="34" charset="0"/>
              <a:cs typeface="Arial" panose="020B0604020202020204" pitchFamily="34" charset="0"/>
            </a:endParaRPr>
          </a:p>
          <a:p>
            <a:endParaRPr lang="en-US" sz="2000" dirty="0"/>
          </a:p>
        </p:txBody>
      </p:sp>
      <p:sp>
        <p:nvSpPr>
          <p:cNvPr id="3" name="Content Placeholder 2">
            <a:extLst>
              <a:ext uri="{FF2B5EF4-FFF2-40B4-BE49-F238E27FC236}">
                <a16:creationId xmlns:a16="http://schemas.microsoft.com/office/drawing/2014/main" id="{2C1EED48-D39B-CB95-CED3-37F7DF3B3518}"/>
              </a:ext>
            </a:extLst>
          </p:cNvPr>
          <p:cNvSpPr>
            <a:spLocks noGrp="1"/>
          </p:cNvSpPr>
          <p:nvPr>
            <p:ph type="body" sz="quarter" idx="13"/>
          </p:nvPr>
        </p:nvSpPr>
        <p:spPr/>
        <p:txBody>
          <a:bodyPr>
            <a:normAutofit fontScale="47500" lnSpcReduction="20000"/>
          </a:bodyPr>
          <a:lstStyle/>
          <a:p>
            <a:pPr marL="228600" indent="-228600"/>
            <a:endParaRPr 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E21F272-EF1B-0AF1-B478-7480A6BBDD83}"/>
              </a:ext>
            </a:extLst>
          </p:cNvPr>
          <p:cNvSpPr txBox="1"/>
          <p:nvPr/>
        </p:nvSpPr>
        <p:spPr>
          <a:xfrm>
            <a:off x="0" y="6124143"/>
            <a:ext cx="1066453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a:solidFill>
                  <a:srgbClr val="000000"/>
                </a:solidFill>
                <a:latin typeface="Arial" panose="020B0604020202020204" pitchFamily="34" charset="0"/>
                <a:cs typeface="Arial" panose="020B0604020202020204" pitchFamily="34" charset="0"/>
              </a:rPr>
              <a:t>SSM, </a:t>
            </a:r>
            <a:r>
              <a:rPr lang="en-US" sz="800">
                <a:solidFill>
                  <a:srgbClr val="000000"/>
                </a:solidFill>
                <a:latin typeface="Arial" panose="020B0604020202020204" pitchFamily="34" charset="0"/>
                <a:cs typeface="Arial" panose="020B0604020202020204" pitchFamily="34" charset="0"/>
              </a:rPr>
              <a:t>smoldering</a:t>
            </a:r>
            <a:r>
              <a:rPr lang="en-GB" sz="800">
                <a:solidFill>
                  <a:srgbClr val="000000"/>
                </a:solidFill>
                <a:latin typeface="Arial" panose="020B0604020202020204" pitchFamily="34" charset="0"/>
                <a:cs typeface="Arial" panose="020B0604020202020204" pitchFamily="34" charset="0"/>
              </a:rPr>
              <a:t> SM. </a:t>
            </a:r>
            <a:endParaRPr kumimoji="0" lang="en-GB" sz="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604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C5CA40-453D-0F81-FCDD-AFB585363CE2}"/>
              </a:ext>
            </a:extLst>
          </p:cNvPr>
          <p:cNvPicPr>
            <a:picLocks noChangeAspect="1"/>
          </p:cNvPicPr>
          <p:nvPr/>
        </p:nvPicPr>
        <p:blipFill>
          <a:blip r:embed="rId2"/>
          <a:stretch>
            <a:fillRect/>
          </a:stretch>
        </p:blipFill>
        <p:spPr>
          <a:xfrm>
            <a:off x="0" y="977133"/>
            <a:ext cx="12192000" cy="4345470"/>
          </a:xfrm>
          <a:prstGeom prst="rect">
            <a:avLst/>
          </a:prstGeom>
        </p:spPr>
      </p:pic>
      <p:sp>
        <p:nvSpPr>
          <p:cNvPr id="3" name="Text Placeholder 2">
            <a:extLst>
              <a:ext uri="{FF2B5EF4-FFF2-40B4-BE49-F238E27FC236}">
                <a16:creationId xmlns:a16="http://schemas.microsoft.com/office/drawing/2014/main" id="{7CE66DF9-6B5F-F4CF-D538-F4C91EDD6EC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5599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CF22-6175-B1F1-60DA-F922024BC3F4}"/>
              </a:ext>
            </a:extLst>
          </p:cNvPr>
          <p:cNvSpPr>
            <a:spLocks noGrp="1"/>
          </p:cNvSpPr>
          <p:nvPr>
            <p:ph type="title"/>
          </p:nvPr>
        </p:nvSpPr>
        <p:spPr/>
        <p:txBody>
          <a:bodyPr/>
          <a:lstStyle/>
          <a:p>
            <a:r>
              <a:rPr lang="en-US"/>
              <a:t>Acknowledgements</a:t>
            </a:r>
          </a:p>
        </p:txBody>
      </p:sp>
      <p:sp>
        <p:nvSpPr>
          <p:cNvPr id="4" name="Text Placeholder 3">
            <a:extLst>
              <a:ext uri="{FF2B5EF4-FFF2-40B4-BE49-F238E27FC236}">
                <a16:creationId xmlns:a16="http://schemas.microsoft.com/office/drawing/2014/main" id="{F61964D2-6E50-0C33-D95C-CB4B380AF7BC}"/>
              </a:ext>
            </a:extLst>
          </p:cNvPr>
          <p:cNvSpPr>
            <a:spLocks noGrp="1"/>
          </p:cNvSpPr>
          <p:nvPr>
            <p:ph type="body" sz="quarter" idx="15"/>
          </p:nvPr>
        </p:nvSpPr>
        <p:spPr/>
        <p:txBody>
          <a:bodyPr/>
          <a:lstStyle/>
          <a:p>
            <a:pPr marL="456565" indent="-456565"/>
            <a:r>
              <a:rPr lang="en-US" sz="2000" dirty="0"/>
              <a:t>We thank the patients and their families who participated in the clinical trials and patient databases used to derive and validate these models</a:t>
            </a:r>
          </a:p>
          <a:p>
            <a:pPr marL="456565" indent="-456565"/>
            <a:r>
              <a:rPr lang="en-US" sz="2000" dirty="0"/>
              <a:t>We also thank </a:t>
            </a:r>
            <a:r>
              <a:rPr lang="en-US" sz="2000"/>
              <a:t>the </a:t>
            </a:r>
            <a:r>
              <a:rPr lang="en-GB" sz="2000" dirty="0"/>
              <a:t>investigators and clinical trial teams who participated in the studies</a:t>
            </a:r>
          </a:p>
          <a:p>
            <a:pPr marL="456565" indent="-456565"/>
            <a:r>
              <a:rPr lang="en-GB" sz="2000" dirty="0"/>
              <a:t>Medical writing support was provided by Prime (Knutsford, UK). Funded by Blueprint Medicines Corporation. The sponsor reviewed and provided feedback on the presentation. However, the authors had full editorial control and provided final approval of all content</a:t>
            </a:r>
          </a:p>
          <a:p>
            <a:pPr marL="456565" indent="-456565"/>
            <a:endParaRPr lang="en-US" sz="2000" dirty="0"/>
          </a:p>
          <a:p>
            <a:endParaRPr lang="en-US" sz="2000" dirty="0"/>
          </a:p>
        </p:txBody>
      </p:sp>
      <p:sp>
        <p:nvSpPr>
          <p:cNvPr id="3" name="Content Placeholder 2">
            <a:extLst>
              <a:ext uri="{FF2B5EF4-FFF2-40B4-BE49-F238E27FC236}">
                <a16:creationId xmlns:a16="http://schemas.microsoft.com/office/drawing/2014/main" id="{2F78AFDC-2F1E-EE61-80B3-B40CB7B3D6ED}"/>
              </a:ext>
            </a:extLst>
          </p:cNvPr>
          <p:cNvSpPr>
            <a:spLocks noGrp="1"/>
          </p:cNvSpPr>
          <p:nvPr>
            <p:ph type="body" sz="quarter" idx="13"/>
          </p:nvPr>
        </p:nvSpPr>
        <p:spPr/>
        <p:txBody>
          <a:bodyPr lIns="91440" tIns="45720" rIns="91440" bIns="45720" anchor="t"/>
          <a:lstStyle/>
          <a:p>
            <a:pPr marL="456565" indent="-456565"/>
            <a:endParaRPr lang="en-US" sz="2000" dirty="0">
              <a:cs typeface="Arial"/>
            </a:endParaRPr>
          </a:p>
        </p:txBody>
      </p:sp>
    </p:spTree>
    <p:extLst>
      <p:ext uri="{BB962C8B-B14F-4D97-AF65-F5344CB8AC3E}">
        <p14:creationId xmlns:p14="http://schemas.microsoft.com/office/powerpoint/2010/main" val="156553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8F0AEEE-BC63-8381-C0FD-9316F66A2EC1}"/>
              </a:ext>
            </a:extLst>
          </p:cNvPr>
          <p:cNvGraphicFramePr>
            <a:graphicFrameLocks noGrp="1"/>
          </p:cNvGraphicFramePr>
          <p:nvPr>
            <p:extLst>
              <p:ext uri="{D42A27DB-BD31-4B8C-83A1-F6EECF244321}">
                <p14:modId xmlns:p14="http://schemas.microsoft.com/office/powerpoint/2010/main" val="3443433811"/>
              </p:ext>
            </p:extLst>
          </p:nvPr>
        </p:nvGraphicFramePr>
        <p:xfrm>
          <a:off x="772713" y="1549524"/>
          <a:ext cx="10628586" cy="3162310"/>
        </p:xfrm>
        <a:graphic>
          <a:graphicData uri="http://schemas.openxmlformats.org/drawingml/2006/table">
            <a:tbl>
              <a:tblPr firstRow="1" bandRow="1">
                <a:tableStyleId>{5C22544A-7EE6-4342-B048-85BDC9FD1C3A}</a:tableStyleId>
              </a:tblPr>
              <a:tblGrid>
                <a:gridCol w="1301706">
                  <a:extLst>
                    <a:ext uri="{9D8B030D-6E8A-4147-A177-3AD203B41FA5}">
                      <a16:colId xmlns:a16="http://schemas.microsoft.com/office/drawing/2014/main" val="1221489537"/>
                    </a:ext>
                  </a:extLst>
                </a:gridCol>
                <a:gridCol w="4663440">
                  <a:extLst>
                    <a:ext uri="{9D8B030D-6E8A-4147-A177-3AD203B41FA5}">
                      <a16:colId xmlns:a16="http://schemas.microsoft.com/office/drawing/2014/main" val="80504061"/>
                    </a:ext>
                  </a:extLst>
                </a:gridCol>
                <a:gridCol w="1554480">
                  <a:extLst>
                    <a:ext uri="{9D8B030D-6E8A-4147-A177-3AD203B41FA5}">
                      <a16:colId xmlns:a16="http://schemas.microsoft.com/office/drawing/2014/main" val="809719707"/>
                    </a:ext>
                  </a:extLst>
                </a:gridCol>
                <a:gridCol w="1554480">
                  <a:extLst>
                    <a:ext uri="{9D8B030D-6E8A-4147-A177-3AD203B41FA5}">
                      <a16:colId xmlns:a16="http://schemas.microsoft.com/office/drawing/2014/main" val="856194285"/>
                    </a:ext>
                  </a:extLst>
                </a:gridCol>
                <a:gridCol w="1554480">
                  <a:extLst>
                    <a:ext uri="{9D8B030D-6E8A-4147-A177-3AD203B41FA5}">
                      <a16:colId xmlns:a16="http://schemas.microsoft.com/office/drawing/2014/main" val="2968279567"/>
                    </a:ext>
                  </a:extLst>
                </a:gridCol>
              </a:tblGrid>
              <a:tr h="438509">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Advanced 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7796496"/>
                  </a:ext>
                </a:extLst>
              </a:tr>
              <a:tr h="438509">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Disease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ASM</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SM-AHN</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MCL</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59953674"/>
                  </a:ext>
                </a:extLst>
              </a:tr>
              <a:tr h="3884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~85% present with ISM</a:t>
                      </a:r>
                      <a:r>
                        <a:rPr kumimoji="0" lang="en-US" sz="1400" b="1"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2,5,6</a:t>
                      </a:r>
                      <a:endPar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96"/>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~15% present with AdvSM</a:t>
                      </a:r>
                      <a:r>
                        <a:rPr kumimoji="0" lang="en-US" sz="1400" b="1"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2,5,6</a:t>
                      </a:r>
                      <a:endPar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685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5628837"/>
                  </a:ext>
                </a:extLst>
              </a:tr>
              <a:tr h="388443">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Disease features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Driven by the </a:t>
                      </a:r>
                      <a:r>
                        <a:rPr kumimoji="0" lang="en-US" sz="1400" b="1" i="1"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KIT</a:t>
                      </a:r>
                      <a:r>
                        <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D816V mutation in ~95% of cases</a:t>
                      </a:r>
                      <a:r>
                        <a:rPr kumimoji="0" lang="en-US" sz="1400" b="1"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2–4</a:t>
                      </a:r>
                      <a:endPar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83E53"/>
                    </a:solidFill>
                  </a:tcPr>
                </a:tc>
                <a:tc hMerge="1">
                  <a:txBody>
                    <a:bodyPr/>
                    <a:lstStyle/>
                    <a:p>
                      <a:endParaRPr lang="en-US" sz="140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7869155"/>
                  </a:ext>
                </a:extLst>
              </a:tr>
              <a:tr h="388443">
                <a:tc v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Debilitating symptoms </a:t>
                      </a:r>
                      <a:r>
                        <a:rPr kumimoji="0" lang="en-GB"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across multiple organ systems, including life-threatening anaphylaxis</a:t>
                      </a:r>
                      <a:r>
                        <a:rPr kumimoji="0" lang="en-GB" sz="14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7–9</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83E53"/>
                    </a:solidFill>
                  </a:tcPr>
                </a:tc>
                <a:tc hMerge="1">
                  <a:txBody>
                    <a:bodyPr/>
                    <a:lstStyle/>
                    <a:p>
                      <a:endParaRPr lang="en-US" sz="140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5715327"/>
                  </a:ext>
                </a:extLst>
              </a:tr>
              <a:tr h="388443">
                <a:tc vMerge="1">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Risk of progression to AdvSM</a:t>
                      </a:r>
                      <a:r>
                        <a:rPr kumimoji="0" lang="en-US" sz="14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10</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6E96"/>
                        </a:gs>
                        <a:gs pos="100000">
                          <a:srgbClr val="983E53"/>
                        </a:gs>
                      </a:gsLst>
                      <a:lin ang="0" scaled="0"/>
                      <a:tileRect/>
                    </a:gradFill>
                  </a:tcPr>
                </a:tc>
                <a:tc gridSpan="3">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Organ damage and reduced life expectancy</a:t>
                      </a:r>
                      <a:r>
                        <a:rPr kumimoji="0" lang="en-US" sz="14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1,7,11</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100000">
                          <a:srgbClr val="EB6851"/>
                        </a:gs>
                        <a:gs pos="0">
                          <a:srgbClr val="983E53"/>
                        </a:gs>
                      </a:gsLst>
                      <a:lin ang="0" scaled="0"/>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5938723"/>
                  </a:ext>
                </a:extLst>
              </a:tr>
              <a:tr h="265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Therapies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Avapritinib 25 mg QD (only approved treatment)</a:t>
                      </a:r>
                      <a:r>
                        <a:rPr kumimoji="0" lang="en-US" sz="14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12,13</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Other off-label symptom-directed therapies</a:t>
                      </a:r>
                      <a:r>
                        <a:rPr kumimoji="0" lang="en-US" sz="1400" b="0" i="1"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E96"/>
                    </a:solidFill>
                  </a:tcPr>
                </a:tc>
                <a:tc gridSpan="3">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Avapritinib 200 mg QD (approved)</a:t>
                      </a:r>
                      <a:r>
                        <a:rPr kumimoji="0" lang="en-US" sz="14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12,13</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Midostaurin</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(approved)</a:t>
                      </a:r>
                      <a:r>
                        <a:rPr kumimoji="0" lang="en-US" sz="14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15</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Other off-label therapies</a:t>
                      </a:r>
                      <a:r>
                        <a:rPr kumimoji="0" lang="en-US" sz="1400" b="0" i="1"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1</a:t>
                      </a:r>
                      <a:endParaRPr kumimoji="0" lang="en-US" sz="14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685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3761137"/>
                  </a:ext>
                </a:extLst>
              </a:tr>
            </a:tbl>
          </a:graphicData>
        </a:graphic>
      </p:graphicFrame>
      <p:sp>
        <p:nvSpPr>
          <p:cNvPr id="2" name="Title 1">
            <a:extLst>
              <a:ext uri="{FF2B5EF4-FFF2-40B4-BE49-F238E27FC236}">
                <a16:creationId xmlns:a16="http://schemas.microsoft.com/office/drawing/2014/main" id="{B4C4C3A8-F08C-C665-06EA-969C96A6B8ED}"/>
              </a:ext>
            </a:extLst>
          </p:cNvPr>
          <p:cNvSpPr>
            <a:spLocks noGrp="1"/>
          </p:cNvSpPr>
          <p:nvPr>
            <p:ph type="title"/>
          </p:nvPr>
        </p:nvSpPr>
        <p:spPr/>
        <p:txBody>
          <a:bodyPr/>
          <a:lstStyle/>
          <a:p>
            <a:r>
              <a:rPr kumimoji="0" lang="en-GB" sz="24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Systemic mastocytosis (SM) is a clonal hematologic neoplasm primarily driven by the </a:t>
            </a:r>
            <a:r>
              <a:rPr kumimoji="0" lang="en-GB" sz="2400" b="1" i="1"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KIT </a:t>
            </a:r>
            <a:r>
              <a:rPr kumimoji="0" lang="en-GB" sz="24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D816V mutation</a:t>
            </a:r>
            <a:r>
              <a:rPr kumimoji="0" lang="en-GB" sz="2400" b="1" i="0" u="none" strike="noStrike" kern="1200" cap="none" spc="0" normalizeH="0" baseline="30000" noProof="0">
                <a:ln>
                  <a:noFill/>
                </a:ln>
                <a:effectLst/>
                <a:uLnTx/>
                <a:uFillTx/>
                <a:latin typeface="Arial" panose="020B0604020202020204" pitchFamily="34" charset="0"/>
                <a:ea typeface="+mj-ea"/>
                <a:cs typeface="Arial" panose="020B0604020202020204" pitchFamily="34" charset="0"/>
              </a:rPr>
              <a:t>1–4</a:t>
            </a:r>
            <a:endParaRPr lang="en-US" sz="3200"/>
          </a:p>
        </p:txBody>
      </p:sp>
      <p:sp>
        <p:nvSpPr>
          <p:cNvPr id="4" name="Text Placeholder 3">
            <a:extLst>
              <a:ext uri="{FF2B5EF4-FFF2-40B4-BE49-F238E27FC236}">
                <a16:creationId xmlns:a16="http://schemas.microsoft.com/office/drawing/2014/main" id="{C716E1C8-E739-E225-5C21-E1053A7F278A}"/>
              </a:ext>
            </a:extLst>
          </p:cNvPr>
          <p:cNvSpPr>
            <a:spLocks noGrp="1"/>
          </p:cNvSpPr>
          <p:nvPr>
            <p:ph type="body" sz="quarter" idx="13"/>
          </p:nvPr>
        </p:nvSpPr>
        <p:spPr/>
        <p:txBody>
          <a:bodyPr/>
          <a:lstStyle/>
          <a:p>
            <a:endParaRPr lang="en-US"/>
          </a:p>
        </p:txBody>
      </p:sp>
      <p:sp>
        <p:nvSpPr>
          <p:cNvPr id="37" name="TextBox 36">
            <a:extLst>
              <a:ext uri="{FF2B5EF4-FFF2-40B4-BE49-F238E27FC236}">
                <a16:creationId xmlns:a16="http://schemas.microsoft.com/office/drawing/2014/main" id="{12B7364B-EAFD-599D-979D-1A87EA71F5E7}"/>
              </a:ext>
            </a:extLst>
          </p:cNvPr>
          <p:cNvSpPr txBox="1"/>
          <p:nvPr/>
        </p:nvSpPr>
        <p:spPr>
          <a:xfrm>
            <a:off x="0" y="5513938"/>
            <a:ext cx="121740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AdvSM, advanced SM; ASM, aggressive systemic mastocytosis; ISM, indolent SM; MCL, Mast cell leukemia; QD, once daily; SM, systemic mastocytosis; SM-AHN, </a:t>
            </a:r>
            <a:r>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SM with associated hematologic neoplasm</a:t>
            </a:r>
            <a:r>
              <a:rPr lang="en-US" sz="800">
                <a:solidFill>
                  <a:srgbClr val="000000"/>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Pardanani A. </a:t>
            </a:r>
            <a:r>
              <a:rPr kumimoji="0" lang="en-GB"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Am J Hematol. </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2023;98:1097–1116; 2. Ungerstedt J, et al. </a:t>
            </a:r>
            <a:r>
              <a:rPr kumimoji="0" lang="en-GB"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Cancers. </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2022;14:3942; 3. Kristensen T, et al. </a:t>
            </a:r>
            <a:r>
              <a:rPr kumimoji="0" lang="en-GB"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Am J Hematol. </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2014;89:493–498; 4. Garcia-Montero AC, et al. </a:t>
            </a:r>
            <a:r>
              <a:rPr lang="en-GB" sz="800" i="1">
                <a:solidFill>
                  <a:srgbClr val="000000"/>
                </a:solidFill>
                <a:latin typeface="Arial" panose="020B0604020202020204" pitchFamily="34" charset="0"/>
                <a:cs typeface="Arial" panose="020B0604020202020204" pitchFamily="34" charset="0"/>
              </a:rPr>
              <a:t>Blood. </a:t>
            </a:r>
            <a:r>
              <a:rPr lang="en-GB" sz="800">
                <a:solidFill>
                  <a:srgbClr val="000000"/>
                </a:solidFill>
                <a:latin typeface="Arial" panose="020B0604020202020204" pitchFamily="34" charset="0"/>
                <a:cs typeface="Arial" panose="020B0604020202020204" pitchFamily="34" charset="0"/>
              </a:rPr>
              <a:t>2006;1008:2366–2372</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5. Sperr WR, et al. </a:t>
            </a:r>
            <a:r>
              <a:rPr kumimoji="0" lang="en-GB"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Lancet Haematol</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2019;6:e638–49; 6. Cohen SS, et al. </a:t>
            </a:r>
            <a:r>
              <a:rPr kumimoji="0" lang="en-GB"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 J Haematol. </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2014;166:521–528; 7. Rossignol J, et al. </a:t>
            </a:r>
            <a:r>
              <a:rPr kumimoji="0" lang="en-GB"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F1000Research</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2019;8:1961; 8. Verstovek S. ©International Agency for Research on Cancer. 2023. Systemic Mastocytosis. </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https://tumourclassification.iarc.who.iwent/chaptercontent/63/20. Accessed 20 January 2023</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9. Khoury JD, et al. </a:t>
            </a:r>
            <a:r>
              <a:rPr kumimoji="0" lang="en-GB"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Leukemia. </a:t>
            </a:r>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2022;36:1703–1719; 10.</a:t>
            </a:r>
            <a:r>
              <a:rPr kumimoji="0" lang="da-DK"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Mukherjee S, et al. Presented at AAAAI, 2023; Poster 149; 11. Valent P. </a:t>
            </a:r>
            <a:r>
              <a:rPr kumimoji="0" lang="da-DK" sz="8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Clin Exp Allergy. </a:t>
            </a:r>
            <a:r>
              <a:rPr kumimoji="0" lang="da-DK" sz="8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2014;44:914–920;</a:t>
            </a:r>
            <a:br>
              <a:rPr kumimoji="0" lang="da-DK" sz="8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da-DK" sz="800" b="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12. </a:t>
            </a:r>
            <a:r>
              <a:rPr kumimoji="0" lang="da-DK"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Blueprint Medicines Corporation. AYVAKIT® (avapritinib). Prescribing Information. 2023</a:t>
            </a:r>
            <a:r>
              <a:rPr lang="da-DK" sz="800">
                <a:solidFill>
                  <a:srgbClr val="000000"/>
                </a:solidFill>
                <a:latin typeface="Arial" panose="020B0604020202020204" pitchFamily="34" charset="0"/>
                <a:cs typeface="Arial" panose="020B0604020202020204" pitchFamily="34" charset="0"/>
              </a:rPr>
              <a:t>;</a:t>
            </a:r>
            <a:r>
              <a:rPr kumimoji="0" lang="da-DK"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13. Blueprint Medicines Corporation. AYVAKYT® (avapritinib). Summary of Product Characteristics. 2024; 14. Akin C, et al. </a:t>
            </a:r>
            <a:r>
              <a:rPr lang="da-DK" sz="800" i="1">
                <a:solidFill>
                  <a:srgbClr val="000000"/>
                </a:solidFill>
                <a:latin typeface="Arial" panose="020B0604020202020204" pitchFamily="34" charset="0"/>
                <a:cs typeface="Arial" panose="020B0604020202020204" pitchFamily="34" charset="0"/>
              </a:rPr>
              <a:t>J Allergy Clin Immunol</a:t>
            </a:r>
            <a:r>
              <a:rPr lang="da-DK" sz="800">
                <a:solidFill>
                  <a:srgbClr val="000000"/>
                </a:solidFill>
                <a:latin typeface="Arial" panose="020B0604020202020204" pitchFamily="34" charset="0"/>
                <a:cs typeface="Arial" panose="020B0604020202020204" pitchFamily="34" charset="0"/>
              </a:rPr>
              <a:t>. 2022;149:1912–1918. 15. Novartis Pharmaceuticals Corporation. RYDAPT</a:t>
            </a:r>
            <a:r>
              <a:rPr kumimoji="0" lang="da-DK"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(midostaurin). Prescribing Information. 2023</a:t>
            </a: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B287108F-0163-7028-B94E-DCEB6F6BC7C4}"/>
              </a:ext>
            </a:extLst>
          </p:cNvPr>
          <p:cNvSpPr txBox="1"/>
          <p:nvPr/>
        </p:nvSpPr>
        <p:spPr>
          <a:xfrm>
            <a:off x="8994" y="5056451"/>
            <a:ext cx="12161520" cy="400110"/>
          </a:xfrm>
          <a:prstGeom prst="rect">
            <a:avLst/>
          </a:prstGeom>
          <a:solidFill>
            <a:schemeClr val="bg1">
              <a:lumMod val="85000"/>
            </a:schemeClr>
          </a:solidFill>
        </p:spPr>
        <p:txBody>
          <a:bodyPr wrap="square" rtlCol="0">
            <a:spAutoFit/>
          </a:bodyPr>
          <a:lstStyle/>
          <a:p>
            <a:r>
              <a:rPr lang="en-US" sz="2000" b="1" i="1"/>
              <a:t>Differing prognoses and treatment approaches highlight the importance of correctly classifying SM</a:t>
            </a:r>
          </a:p>
        </p:txBody>
      </p:sp>
    </p:spTree>
    <p:extLst>
      <p:ext uri="{BB962C8B-B14F-4D97-AF65-F5344CB8AC3E}">
        <p14:creationId xmlns:p14="http://schemas.microsoft.com/office/powerpoint/2010/main" val="10082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C3A8-F08C-C665-06EA-969C96A6B8ED}"/>
              </a:ext>
            </a:extLst>
          </p:cNvPr>
          <p:cNvSpPr>
            <a:spLocks noGrp="1"/>
          </p:cNvSpPr>
          <p:nvPr>
            <p:ph type="title"/>
          </p:nvPr>
        </p:nvSpPr>
        <p:spPr/>
        <p:txBody>
          <a:bodyPr/>
          <a:lstStyle/>
          <a:p>
            <a:r>
              <a:rPr lang="en-GB" sz="2000" b="1" dirty="0">
                <a:latin typeface="Arial" panose="020B0604020202020204" pitchFamily="34" charset="0"/>
                <a:ea typeface="+mj-ea"/>
                <a:cs typeface="Arial" panose="020B0604020202020204" pitchFamily="34" charset="0"/>
              </a:rPr>
              <a:t>Invasive procedures and clinicopathologic expertise in this rare disease are needed to distinguish between non-advanced and advanced categories</a:t>
            </a:r>
            <a:r>
              <a:rPr lang="en-GB" sz="2000" b="1" baseline="30000" dirty="0">
                <a:latin typeface="Arial" panose="020B0604020202020204" pitchFamily="34" charset="0"/>
                <a:ea typeface="+mj-ea"/>
                <a:cs typeface="Arial" panose="020B0604020202020204" pitchFamily="34" charset="0"/>
              </a:rPr>
              <a:t>1,2</a:t>
            </a:r>
            <a:endParaRPr lang="en-US" sz="2800" dirty="0">
              <a:latin typeface="Arial" panose="020B0604020202020204" pitchFamily="34" charset="0"/>
              <a:cs typeface="Arial" panose="020B0604020202020204" pitchFamily="34" charset="0"/>
            </a:endParaRPr>
          </a:p>
        </p:txBody>
      </p:sp>
      <p:sp>
        <p:nvSpPr>
          <p:cNvPr id="16" name="Text Placeholder 15">
            <a:extLst>
              <a:ext uri="{FF2B5EF4-FFF2-40B4-BE49-F238E27FC236}">
                <a16:creationId xmlns:a16="http://schemas.microsoft.com/office/drawing/2014/main" id="{D8368B4C-6183-2817-E597-1B3B7E233E25}"/>
              </a:ext>
            </a:extLst>
          </p:cNvPr>
          <p:cNvSpPr>
            <a:spLocks noGrp="1"/>
          </p:cNvSpPr>
          <p:nvPr>
            <p:ph type="body" sz="quarter" idx="13"/>
          </p:nvPr>
        </p:nvSpPr>
        <p:spPr/>
        <p:txBody>
          <a:bodyPr/>
          <a:lstStyle/>
          <a:p>
            <a:endParaRPr lang="en-US"/>
          </a:p>
        </p:txBody>
      </p:sp>
      <p:graphicFrame>
        <p:nvGraphicFramePr>
          <p:cNvPr id="19" name="Table 18">
            <a:extLst>
              <a:ext uri="{FF2B5EF4-FFF2-40B4-BE49-F238E27FC236}">
                <a16:creationId xmlns:a16="http://schemas.microsoft.com/office/drawing/2014/main" id="{E7B82814-F756-408C-7CC8-931BF2EBE6A5}"/>
              </a:ext>
            </a:extLst>
          </p:cNvPr>
          <p:cNvGraphicFramePr>
            <a:graphicFrameLocks noGrp="1"/>
          </p:cNvGraphicFramePr>
          <p:nvPr>
            <p:extLst>
              <p:ext uri="{D42A27DB-BD31-4B8C-83A1-F6EECF244321}">
                <p14:modId xmlns:p14="http://schemas.microsoft.com/office/powerpoint/2010/main" val="1151309696"/>
              </p:ext>
            </p:extLst>
          </p:nvPr>
        </p:nvGraphicFramePr>
        <p:xfrm>
          <a:off x="274321" y="1258651"/>
          <a:ext cx="11338560" cy="826952"/>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1221489537"/>
                    </a:ext>
                  </a:extLst>
                </a:gridCol>
                <a:gridCol w="4663440">
                  <a:extLst>
                    <a:ext uri="{9D8B030D-6E8A-4147-A177-3AD203B41FA5}">
                      <a16:colId xmlns:a16="http://schemas.microsoft.com/office/drawing/2014/main" val="80504061"/>
                    </a:ext>
                  </a:extLst>
                </a:gridCol>
                <a:gridCol w="4663440">
                  <a:extLst>
                    <a:ext uri="{9D8B030D-6E8A-4147-A177-3AD203B41FA5}">
                      <a16:colId xmlns:a16="http://schemas.microsoft.com/office/drawing/2014/main" val="809719707"/>
                    </a:ext>
                  </a:extLst>
                </a:gridCol>
              </a:tblGrid>
              <a:tr h="438509">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Disease Category</a:t>
                      </a:r>
                      <a:r>
                        <a:rPr kumimoji="0" lang="en-US" sz="1600" b="1" i="0" u="none" strike="noStrike" kern="1200" cap="none" spc="0" normalizeH="0" baseline="30000" noProof="0" dirty="0">
                          <a:ln>
                            <a:noFill/>
                          </a:ln>
                          <a:solidFill>
                            <a:schemeClr val="tx2"/>
                          </a:solidFill>
                          <a:effectLst/>
                          <a:uLnTx/>
                          <a:uFillTx/>
                          <a:latin typeface="Arial" panose="020B0604020202020204" pitchFamily="34" charset="0"/>
                          <a:ea typeface="+mn-ea"/>
                          <a:cs typeface="Arial" panose="020B0604020202020204" pitchFamily="34" charset="0"/>
                        </a:rPr>
                        <a:t>3</a:t>
                      </a:r>
                      <a:endParaRPr kumimoji="0" lang="en-US"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ISM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Advanced SM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517796496"/>
                  </a:ext>
                </a:extLst>
              </a:tr>
              <a:tr h="388443">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Risk of progression to AdvSM</a:t>
                      </a:r>
                      <a:r>
                        <a:rPr kumimoji="0" lang="en-US" sz="14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10</a:t>
                      </a: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5938723"/>
                  </a:ext>
                </a:extLst>
              </a:tr>
            </a:tbl>
          </a:graphicData>
        </a:graphic>
      </p:graphicFrame>
      <p:grpSp>
        <p:nvGrpSpPr>
          <p:cNvPr id="3" name="Group 2">
            <a:extLst>
              <a:ext uri="{FF2B5EF4-FFF2-40B4-BE49-F238E27FC236}">
                <a16:creationId xmlns:a16="http://schemas.microsoft.com/office/drawing/2014/main" id="{89C8E9CE-2825-9495-3752-A7C5ADBCBE1E}"/>
              </a:ext>
            </a:extLst>
          </p:cNvPr>
          <p:cNvGrpSpPr/>
          <p:nvPr/>
        </p:nvGrpSpPr>
        <p:grpSpPr>
          <a:xfrm>
            <a:off x="192777" y="2460145"/>
            <a:ext cx="11806447" cy="1717219"/>
            <a:chOff x="73152" y="2460145"/>
            <a:chExt cx="11806447" cy="1717219"/>
          </a:xfrm>
        </p:grpSpPr>
        <p:sp>
          <p:nvSpPr>
            <p:cNvPr id="4" name="TextBox 3">
              <a:extLst>
                <a:ext uri="{FF2B5EF4-FFF2-40B4-BE49-F238E27FC236}">
                  <a16:creationId xmlns:a16="http://schemas.microsoft.com/office/drawing/2014/main" id="{940D773B-F692-8580-C6ED-4A38D24A5A1C}"/>
                </a:ext>
              </a:extLst>
            </p:cNvPr>
            <p:cNvSpPr txBox="1"/>
            <p:nvPr/>
          </p:nvSpPr>
          <p:spPr>
            <a:xfrm>
              <a:off x="73152" y="2466505"/>
              <a:ext cx="4572000" cy="1710859"/>
            </a:xfrm>
            <a:prstGeom prst="rect">
              <a:avLst/>
            </a:prstGeom>
            <a:noFill/>
            <a:ln w="19050">
              <a:solidFill>
                <a:schemeClr val="tx2"/>
              </a:solidFill>
            </a:ln>
          </p:spPr>
          <p:txBody>
            <a:bodyPr wrap="square" lIns="108000" rIns="108000">
              <a:noAutofit/>
            </a:bodyPr>
            <a:lstStyle/>
            <a:p>
              <a:pPr marL="0" marR="0" lvl="0" indent="0" algn="ctr"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ASM</a:t>
              </a:r>
              <a:r>
                <a:rPr lang="en-US" sz="1700" b="1" baseline="30000">
                  <a:solidFill>
                    <a:srgbClr val="000000"/>
                  </a:solidFill>
                  <a:latin typeface="Arial" panose="020B0604020202020204" pitchFamily="34" charset="0"/>
                  <a:cs typeface="Arial" panose="020B0604020202020204" pitchFamily="34" charset="0"/>
                </a:rPr>
                <a:t>3</a:t>
              </a:r>
              <a:endParaRPr kumimoji="0" lang="en-GB" sz="1700" b="0"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buClrTx/>
                <a:buSzTx/>
                <a:buFont typeface="Arial" panose="020B0604020202020204" pitchFamily="34" charset="0"/>
                <a:buChar char="•"/>
                <a:tabLst/>
                <a:defRPr/>
              </a:pPr>
              <a:r>
                <a:rPr kumimoji="0" lang="en-US" sz="1200" b="1"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Cytopenia: </a:t>
              </a:r>
              <a:r>
                <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neutropenia, anemia, thrombocytopenia</a:t>
              </a:r>
              <a:endParaRPr kumimoji="0" lang="en-US" sz="1200" b="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914400" rtl="0" eaLnBrk="1" fontAlgn="auto" latinLnBrk="0" hangingPunct="1">
                <a:buClrTx/>
                <a:buSzTx/>
                <a:buFont typeface="Arial" panose="020B0604020202020204" pitchFamily="34" charset="0"/>
                <a:buChar char="•"/>
                <a:tabLst/>
                <a:defRPr/>
              </a:pPr>
              <a:r>
                <a:rPr kumimoji="0" lang="en-US" sz="1200" b="1"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Hepatopathy</a:t>
              </a:r>
              <a:r>
                <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 ascites and elevated liver enzymes ± hepatomegaly or cirrhotic liver ± portal hypertension</a:t>
              </a:r>
            </a:p>
            <a:p>
              <a:pPr marL="228600" marR="0" lvl="0" indent="-228600" algn="l" defTabSz="914400" rtl="0" eaLnBrk="1" fontAlgn="auto" latinLnBrk="0" hangingPunct="1">
                <a:buClrTx/>
                <a:buSzTx/>
                <a:buFont typeface="Arial" panose="020B0604020202020204" pitchFamily="34" charset="0"/>
                <a:buChar char="•"/>
                <a:tabLst/>
                <a:defRPr/>
              </a:pPr>
              <a:r>
                <a:rPr kumimoji="0" lang="en-US" sz="1200" b="1"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Spleen: </a:t>
              </a:r>
              <a:r>
                <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palpable splenomegaly with hypersplenism ± </a:t>
              </a:r>
              <a:r>
                <a:rPr kumimoji="0" lang="en-US" sz="1200" i="0" u="none" strike="noStrike" kern="1200" cap="none" spc="0" normalizeH="0" baseline="0">
                  <a:ln>
                    <a:noFill/>
                  </a:ln>
                  <a:effectLst/>
                  <a:uLnTx/>
                  <a:uFillTx/>
                  <a:latin typeface="Arial" panose="020B0604020202020204" pitchFamily="34" charset="0"/>
                  <a:ea typeface="Times New Roman" panose="02020603050405020304" pitchFamily="18" charset="0"/>
                  <a:cs typeface="Arial" panose="020B0604020202020204" pitchFamily="34" charset="0"/>
                </a:rPr>
                <a:t>weight</a:t>
              </a:r>
              <a:r>
                <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 loss ± hypoalbuminemia</a:t>
              </a:r>
            </a:p>
            <a:p>
              <a:pPr marL="228600" marR="0" lvl="0" indent="-228600" algn="l" defTabSz="914400" rtl="0" eaLnBrk="1" fontAlgn="auto" latinLnBrk="0" hangingPunct="1">
                <a:buClrTx/>
                <a:buSzTx/>
                <a:buFont typeface="Arial" panose="020B0604020202020204" pitchFamily="34" charset="0"/>
                <a:buChar char="•"/>
                <a:tabLst/>
                <a:defRPr/>
              </a:pPr>
              <a:r>
                <a:rPr kumimoji="0" lang="en-US" sz="1200" b="1"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GI tract: </a:t>
              </a:r>
              <a:r>
                <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malabsorption with hypoalbuminemia ± weight loss</a:t>
              </a:r>
            </a:p>
            <a:p>
              <a:pPr marL="228600" marR="0" lvl="0" indent="-228600" algn="l" defTabSz="914400" rtl="0" eaLnBrk="1" fontAlgn="auto" latinLnBrk="0" hangingPunct="1">
                <a:buClrTx/>
                <a:buSzTx/>
                <a:buFont typeface="Arial" panose="020B0604020202020204" pitchFamily="34" charset="0"/>
                <a:buChar char="•"/>
                <a:tabLst/>
                <a:defRPr/>
              </a:pPr>
              <a:r>
                <a:rPr kumimoji="0" lang="en-US" sz="1200" b="1"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Bone:</a:t>
              </a:r>
              <a:r>
                <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 </a:t>
              </a:r>
              <a:r>
                <a:rPr lang="en-US" sz="1200">
                  <a:latin typeface="Arial" panose="020B0604020202020204" pitchFamily="34" charset="0"/>
                  <a:ea typeface="Times New Roman" panose="02020603050405020304" pitchFamily="18" charset="0"/>
                  <a:cs typeface="Arial" panose="020B0604020202020204" pitchFamily="34" charset="0"/>
                </a:rPr>
                <a:t>o</a:t>
              </a:r>
              <a:r>
                <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steolysis ± pathologic fractures ± bone pain</a:t>
              </a:r>
            </a:p>
          </p:txBody>
        </p:sp>
        <p:sp>
          <p:nvSpPr>
            <p:cNvPr id="5" name="TextBox 4">
              <a:extLst>
                <a:ext uri="{FF2B5EF4-FFF2-40B4-BE49-F238E27FC236}">
                  <a16:creationId xmlns:a16="http://schemas.microsoft.com/office/drawing/2014/main" id="{5843694A-AAE1-736E-774D-D4B66600051D}"/>
                </a:ext>
              </a:extLst>
            </p:cNvPr>
            <p:cNvSpPr txBox="1"/>
            <p:nvPr/>
          </p:nvSpPr>
          <p:spPr>
            <a:xfrm>
              <a:off x="4766649" y="2460145"/>
              <a:ext cx="3657600" cy="1715428"/>
            </a:xfrm>
            <a:prstGeom prst="rect">
              <a:avLst/>
            </a:prstGeom>
            <a:noFill/>
            <a:ln w="19050">
              <a:solidFill>
                <a:schemeClr val="tx1"/>
              </a:solidFill>
            </a:ln>
          </p:spPr>
          <p:txBody>
            <a:bodyPr wrap="square" rtlCol="0">
              <a:noAutofit/>
            </a:bodyPr>
            <a:lstStyle/>
            <a:p>
              <a:pPr algn="ctr">
                <a:spcAft>
                  <a:spcPts val="600"/>
                </a:spcAft>
              </a:pPr>
              <a:r>
                <a:rPr lang="en-US" b="1" dirty="0">
                  <a:latin typeface="Arial" panose="020B0604020202020204" pitchFamily="34" charset="0"/>
                  <a:cs typeface="Arial" panose="020B0604020202020204" pitchFamily="34" charset="0"/>
                </a:rPr>
                <a:t>MCL</a:t>
              </a:r>
              <a:r>
                <a:rPr lang="en-US" b="1" baseline="30000" dirty="0">
                  <a:latin typeface="Arial" panose="020B0604020202020204" pitchFamily="34" charset="0"/>
                  <a:cs typeface="Arial" panose="020B0604020202020204" pitchFamily="34" charset="0"/>
                </a:rPr>
                <a:t>1</a:t>
              </a:r>
              <a:endParaRPr lang="en-US"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&gt;20% mast cells on bone marrow aspirate</a:t>
              </a:r>
            </a:p>
          </p:txBody>
        </p:sp>
        <p:sp>
          <p:nvSpPr>
            <p:cNvPr id="6" name="TextBox 5">
              <a:extLst>
                <a:ext uri="{FF2B5EF4-FFF2-40B4-BE49-F238E27FC236}">
                  <a16:creationId xmlns:a16="http://schemas.microsoft.com/office/drawing/2014/main" id="{88D31480-A409-002E-23C9-998D9EB50FEE}"/>
                </a:ext>
              </a:extLst>
            </p:cNvPr>
            <p:cNvSpPr txBox="1"/>
            <p:nvPr/>
          </p:nvSpPr>
          <p:spPr>
            <a:xfrm>
              <a:off x="8545747" y="2466505"/>
              <a:ext cx="3333852" cy="1709068"/>
            </a:xfrm>
            <a:prstGeom prst="rect">
              <a:avLst/>
            </a:prstGeom>
            <a:noFill/>
            <a:ln w="19050">
              <a:solidFill>
                <a:schemeClr val="tx1"/>
              </a:solidFill>
            </a:ln>
          </p:spPr>
          <p:txBody>
            <a:bodyPr wrap="square" rtlCol="0">
              <a:noAutofit/>
            </a:bodyPr>
            <a:lstStyle/>
            <a:p>
              <a:pPr algn="ctr">
                <a:spcAft>
                  <a:spcPts val="600"/>
                </a:spcAft>
              </a:pPr>
              <a:r>
                <a:rPr lang="en-US" b="1">
                  <a:latin typeface="Arial" panose="020B0604020202020204" pitchFamily="34" charset="0"/>
                  <a:cs typeface="Arial" panose="020B0604020202020204" pitchFamily="34" charset="0"/>
                </a:rPr>
                <a:t>SM-AHN</a:t>
              </a:r>
              <a:r>
                <a:rPr lang="en-US" b="1" baseline="30000">
                  <a:latin typeface="Arial" panose="020B0604020202020204" pitchFamily="34" charset="0"/>
                  <a:cs typeface="Arial" panose="020B0604020202020204" pitchFamily="34" charset="0"/>
                </a:rPr>
                <a:t>3</a:t>
              </a:r>
              <a:endParaRPr lang="en-US" sz="120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a:latin typeface="Arial" panose="020B0604020202020204" pitchFamily="34" charset="0"/>
                  <a:cs typeface="Arial" panose="020B0604020202020204" pitchFamily="34" charset="0"/>
                </a:rPr>
                <a:t>Criteria met for an additional hematologic neoplasm in addition to SM, including</a:t>
              </a:r>
              <a:r>
                <a:rPr lang="en-US" sz="1200" baseline="30000">
                  <a:latin typeface="Arial" panose="020B0604020202020204" pitchFamily="34" charset="0"/>
                  <a:cs typeface="Arial" panose="020B0604020202020204" pitchFamily="34" charset="0"/>
                </a:rPr>
                <a:t>3</a:t>
              </a:r>
              <a:endParaRPr lang="en-US" sz="1200">
                <a:latin typeface="Arial" panose="020B0604020202020204" pitchFamily="34" charset="0"/>
                <a:cs typeface="Arial" panose="020B0604020202020204" pitchFamily="34" charset="0"/>
              </a:endParaRPr>
            </a:p>
            <a:p>
              <a:pPr marL="461963" lvl="1" indent="-228600">
                <a:buFont typeface="Arial" panose="020B0604020202020204" pitchFamily="34" charset="0"/>
                <a:buChar char="–"/>
              </a:pPr>
              <a:r>
                <a:rPr lang="en-US" sz="1200">
                  <a:latin typeface="Arial" panose="020B0604020202020204" pitchFamily="34" charset="0"/>
                  <a:cs typeface="Arial" panose="020B0604020202020204" pitchFamily="34" charset="0"/>
                </a:rPr>
                <a:t>Myeloproliferative neoplasm</a:t>
              </a:r>
            </a:p>
            <a:p>
              <a:pPr marL="461963" lvl="1" indent="-228600">
                <a:buFont typeface="Arial" panose="020B0604020202020204" pitchFamily="34" charset="0"/>
                <a:buChar char="–"/>
              </a:pPr>
              <a:r>
                <a:rPr lang="en-US" sz="1200">
                  <a:latin typeface="Arial" panose="020B0604020202020204" pitchFamily="34" charset="0"/>
                  <a:cs typeface="Arial" panose="020B0604020202020204" pitchFamily="34" charset="0"/>
                </a:rPr>
                <a:t>Chronic myelomonocytic leukemia</a:t>
              </a:r>
            </a:p>
            <a:p>
              <a:pPr marL="461963" lvl="1" indent="-228600">
                <a:buFont typeface="Arial" panose="020B0604020202020204" pitchFamily="34" charset="0"/>
                <a:buChar char="–"/>
              </a:pPr>
              <a:r>
                <a:rPr lang="en-US" sz="1200">
                  <a:latin typeface="Arial" panose="020B0604020202020204" pitchFamily="34" charset="0"/>
                  <a:cs typeface="Arial" panose="020B0604020202020204" pitchFamily="34" charset="0"/>
                </a:rPr>
                <a:t>Myelodysplastic syndrome</a:t>
              </a:r>
            </a:p>
            <a:p>
              <a:pPr marL="461963" lvl="1" indent="-228600">
                <a:buFont typeface="Courier New" panose="02070309020205020404" pitchFamily="49" charset="0"/>
                <a:buChar char="o"/>
              </a:pPr>
              <a:endParaRPr lang="en-US" b="1">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5E37C63D-E257-AA62-4AB5-CAF63ED74B36}"/>
              </a:ext>
            </a:extLst>
          </p:cNvPr>
          <p:cNvSpPr txBox="1"/>
          <p:nvPr/>
        </p:nvSpPr>
        <p:spPr>
          <a:xfrm>
            <a:off x="1366924" y="4264955"/>
            <a:ext cx="9458153" cy="615553"/>
          </a:xfrm>
          <a:prstGeom prst="rect">
            <a:avLst/>
          </a:prstGeom>
          <a:noFill/>
        </p:spPr>
        <p:txBody>
          <a:bodyPr wrap="square" rtlCol="0">
            <a:spAutoFit/>
          </a:bodyPr>
          <a:lstStyle/>
          <a:p>
            <a:pPr algn="ctr"/>
            <a:r>
              <a:rPr lang="en-US" sz="1700">
                <a:latin typeface="Arial" panose="020B0604020202020204" pitchFamily="34" charset="0"/>
                <a:cs typeface="Arial" panose="020B0604020202020204" pitchFamily="34" charset="0"/>
              </a:rPr>
              <a:t>Diagnostic methods potentially used to assess organ involvement/damage include the following</a:t>
            </a:r>
            <a:r>
              <a:rPr lang="en-US" sz="1700" b="1">
                <a:latin typeface="Arial" panose="020B0604020202020204" pitchFamily="34" charset="0"/>
                <a:cs typeface="Arial" panose="020B0604020202020204" pitchFamily="34" charset="0"/>
              </a:rPr>
              <a:t> </a:t>
            </a:r>
            <a:br>
              <a:rPr lang="en-US" sz="1700" b="1">
                <a:latin typeface="Arial" panose="020B0604020202020204" pitchFamily="34" charset="0"/>
                <a:cs typeface="Arial" panose="020B0604020202020204" pitchFamily="34" charset="0"/>
              </a:rPr>
            </a:br>
            <a:r>
              <a:rPr lang="en-US" sz="1700" b="1">
                <a:latin typeface="Arial" panose="020B0604020202020204" pitchFamily="34" charset="0"/>
                <a:cs typeface="Arial" panose="020B0604020202020204" pitchFamily="34" charset="0"/>
              </a:rPr>
              <a:t>invasive and potentially difficult-to-interpret tests: </a:t>
            </a:r>
          </a:p>
        </p:txBody>
      </p:sp>
      <p:grpSp>
        <p:nvGrpSpPr>
          <p:cNvPr id="10" name="Group 9">
            <a:extLst>
              <a:ext uri="{FF2B5EF4-FFF2-40B4-BE49-F238E27FC236}">
                <a16:creationId xmlns:a16="http://schemas.microsoft.com/office/drawing/2014/main" id="{711843B8-F4DF-84AA-7D7C-5A23FB9EBB30}"/>
              </a:ext>
            </a:extLst>
          </p:cNvPr>
          <p:cNvGrpSpPr/>
          <p:nvPr/>
        </p:nvGrpSpPr>
        <p:grpSpPr>
          <a:xfrm>
            <a:off x="192777" y="4967112"/>
            <a:ext cx="11806447" cy="504000"/>
            <a:chOff x="73152" y="4967112"/>
            <a:chExt cx="11806447" cy="504000"/>
          </a:xfrm>
        </p:grpSpPr>
        <p:sp>
          <p:nvSpPr>
            <p:cNvPr id="11" name="TextBox 10">
              <a:extLst>
                <a:ext uri="{FF2B5EF4-FFF2-40B4-BE49-F238E27FC236}">
                  <a16:creationId xmlns:a16="http://schemas.microsoft.com/office/drawing/2014/main" id="{56347628-8879-574C-7693-27E51EAC4E6F}"/>
                </a:ext>
              </a:extLst>
            </p:cNvPr>
            <p:cNvSpPr txBox="1"/>
            <p:nvPr/>
          </p:nvSpPr>
          <p:spPr>
            <a:xfrm>
              <a:off x="73152" y="4967112"/>
              <a:ext cx="4572000" cy="504000"/>
            </a:xfrm>
            <a:prstGeom prst="rect">
              <a:avLst/>
            </a:prstGeom>
            <a:noFill/>
            <a:ln w="15875">
              <a:solidFill>
                <a:schemeClr val="tx2"/>
              </a:solidFill>
            </a:ln>
          </p:spPr>
          <p:txBody>
            <a:bodyPr wrap="square" lIns="108000" rIns="108000" numCol="2" anchor="ctr">
              <a:noAutofit/>
            </a:bodyPr>
            <a:lstStyle/>
            <a:p>
              <a:pPr marL="228600" marR="0" lvl="0" indent="-228600" algn="l" defTabSz="914400" rtl="0" eaLnBrk="1" fontAlgn="auto" latinLnBrk="0" hangingPunct="1">
                <a:buClrTx/>
                <a:buSzTx/>
                <a:buFont typeface="Arial" panose="020B0604020202020204" pitchFamily="34" charset="0"/>
                <a:buChar char="•"/>
                <a:tabLst/>
                <a:defRPr/>
              </a:pPr>
              <a:r>
                <a:rPr kumimoji="0" lang="en-US" sz="1200" b="1"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Bone marrow biopsy</a:t>
              </a:r>
              <a:endParaRPr kumimoji="0" lang="en-US" sz="1200" b="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914400" rtl="0" eaLnBrk="1" fontAlgn="auto" latinLnBrk="0" hangingPunct="1">
                <a:buClrTx/>
                <a:buSzTx/>
                <a:buFont typeface="Arial" panose="020B0604020202020204" pitchFamily="34" charset="0"/>
                <a:buChar char="•"/>
                <a:tabLst/>
                <a:defRPr/>
              </a:pPr>
              <a:r>
                <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Liver biopsy</a:t>
              </a:r>
            </a:p>
            <a:p>
              <a:pPr marL="228600" marR="0" lvl="0" indent="-228600" algn="l" defTabSz="914400" rtl="0" eaLnBrk="1" fontAlgn="auto" latinLnBrk="0" hangingPunct="1">
                <a:buClrTx/>
                <a:buSzTx/>
                <a:buFont typeface="Arial" panose="020B0604020202020204" pitchFamily="34" charset="0"/>
                <a:buChar char="•"/>
                <a:tabLst/>
                <a:defRPr/>
              </a:pPr>
              <a:r>
                <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rPr>
                <a:t>Colonoscopy</a:t>
              </a:r>
            </a:p>
            <a:p>
              <a:pPr marL="228600" marR="0" lvl="0" indent="-228600" algn="l" defTabSz="914400" rtl="0" eaLnBrk="1" fontAlgn="auto" latinLnBrk="0" hangingPunct="1">
                <a:buClrTx/>
                <a:buSzTx/>
                <a:buFont typeface="Arial" panose="020B0604020202020204" pitchFamily="34" charset="0"/>
                <a:buChar char="•"/>
                <a:tabLst/>
                <a:defRPr/>
              </a:pPr>
              <a:r>
                <a:rPr lang="en-US" sz="1200">
                  <a:latin typeface="Arial" panose="020B0604020202020204" pitchFamily="34" charset="0"/>
                  <a:ea typeface="Times New Roman" panose="02020603050405020304" pitchFamily="18" charset="0"/>
                  <a:cs typeface="Arial" panose="020B0604020202020204" pitchFamily="34" charset="0"/>
                </a:rPr>
                <a:t>Bone biopsy</a:t>
              </a:r>
              <a:endParaRPr kumimoji="0" lang="en-US" sz="120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61B2F805-DF55-992B-466A-47481C115EEB}"/>
                </a:ext>
              </a:extLst>
            </p:cNvPr>
            <p:cNvSpPr txBox="1"/>
            <p:nvPr/>
          </p:nvSpPr>
          <p:spPr>
            <a:xfrm>
              <a:off x="4766649" y="4967112"/>
              <a:ext cx="3657600" cy="504000"/>
            </a:xfrm>
            <a:prstGeom prst="rect">
              <a:avLst/>
            </a:prstGeom>
            <a:noFill/>
            <a:ln w="15875">
              <a:solidFill>
                <a:schemeClr val="tx2"/>
              </a:solidFill>
            </a:ln>
          </p:spPr>
          <p:txBody>
            <a:bodyPr wrap="square" lIns="108000" rIns="108000" anchor="ctr">
              <a:noAutofit/>
            </a:bodyPr>
            <a:lstStyle/>
            <a:p>
              <a:pPr marL="228600" marR="0" lvl="0" indent="-228600" algn="l" defTabSz="914400" rtl="0" eaLnBrk="1" fontAlgn="auto" latinLnBrk="0" hangingPunct="1">
                <a:buClrTx/>
                <a:buSzTx/>
                <a:buFont typeface="Arial" panose="020B0604020202020204" pitchFamily="34" charset="0"/>
                <a:buChar char="•"/>
                <a:tabLst/>
                <a:defRPr/>
              </a:pPr>
              <a:r>
                <a:rPr kumimoji="0" lang="en-US" sz="1200" b="1" i="0" u="none" strike="noStrike" kern="1200" cap="none" spc="0" normalizeH="0" baseline="0">
                  <a:ln>
                    <a:noFill/>
                  </a:ln>
                  <a:effectLst/>
                  <a:uLnTx/>
                  <a:uFillTx/>
                  <a:latin typeface="Arial" panose="020B0604020202020204" pitchFamily="34" charset="0"/>
                  <a:ea typeface="Times New Roman" panose="02020603050405020304" pitchFamily="18" charset="0"/>
                  <a:cs typeface="Arial" panose="020B0604020202020204" pitchFamily="34" charset="0"/>
                </a:rPr>
                <a:t>Bone marrow biopsy</a:t>
              </a:r>
              <a:endParaRPr kumimoji="0" lang="en-US" sz="1200" b="0" i="0" u="none" strike="noStrike" kern="1200" cap="none" spc="0" normalizeH="0" baseline="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D10611DC-D979-1EE8-C844-9AFE9946460A}"/>
                </a:ext>
              </a:extLst>
            </p:cNvPr>
            <p:cNvSpPr txBox="1"/>
            <p:nvPr/>
          </p:nvSpPr>
          <p:spPr>
            <a:xfrm>
              <a:off x="8545746" y="4967112"/>
              <a:ext cx="3333853" cy="504000"/>
            </a:xfrm>
            <a:prstGeom prst="rect">
              <a:avLst/>
            </a:prstGeom>
            <a:noFill/>
            <a:ln w="15875">
              <a:solidFill>
                <a:schemeClr val="tx2"/>
              </a:solidFill>
            </a:ln>
          </p:spPr>
          <p:txBody>
            <a:bodyPr wrap="square" lIns="108000" rIns="108000" anchor="ctr">
              <a:noAutofit/>
            </a:bodyPr>
            <a:lstStyle/>
            <a:p>
              <a:pPr marL="228600" marR="0" lvl="0" indent="-228600" algn="l" defTabSz="914400" rtl="0" eaLnBrk="1" fontAlgn="auto" latinLnBrk="0" hangingPunct="1">
                <a:buClrTx/>
                <a:buSzTx/>
                <a:buFont typeface="Arial" panose="020B0604020202020204" pitchFamily="34" charset="0"/>
                <a:buChar char="•"/>
                <a:tabLst/>
                <a:defRPr/>
              </a:pPr>
              <a:r>
                <a:rPr kumimoji="0" lang="en-US" sz="1200" b="1" i="0" u="none" strike="noStrike" kern="1200" cap="none" spc="0" normalizeH="0" baseline="0">
                  <a:ln>
                    <a:noFill/>
                  </a:ln>
                  <a:effectLst/>
                  <a:uLnTx/>
                  <a:uFillTx/>
                  <a:latin typeface="Arial" panose="020B0604020202020204" pitchFamily="34" charset="0"/>
                  <a:ea typeface="Times New Roman" panose="02020603050405020304" pitchFamily="18" charset="0"/>
                  <a:cs typeface="Arial" panose="020B0604020202020204" pitchFamily="34" charset="0"/>
                </a:rPr>
                <a:t>Bone marrow biopsy</a:t>
              </a:r>
              <a:endParaRPr kumimoji="0" lang="en-US" sz="1200" b="0" i="0" u="none" strike="noStrike" kern="1200" cap="none" spc="0" normalizeH="0" baseline="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4" name="TextBox 23">
            <a:extLst>
              <a:ext uri="{FF2B5EF4-FFF2-40B4-BE49-F238E27FC236}">
                <a16:creationId xmlns:a16="http://schemas.microsoft.com/office/drawing/2014/main" id="{98268FC9-A8F3-6A32-38AA-2F1782DBC451}"/>
              </a:ext>
            </a:extLst>
          </p:cNvPr>
          <p:cNvSpPr txBox="1"/>
          <p:nvPr/>
        </p:nvSpPr>
        <p:spPr>
          <a:xfrm>
            <a:off x="27672" y="5543651"/>
            <a:ext cx="12136657" cy="369332"/>
          </a:xfrm>
          <a:prstGeom prst="rect">
            <a:avLst/>
          </a:prstGeom>
          <a:solidFill>
            <a:schemeClr val="bg1">
              <a:lumMod val="85000"/>
            </a:schemeClr>
          </a:solidFill>
        </p:spPr>
        <p:txBody>
          <a:bodyPr wrap="none" rtlCol="0">
            <a:spAutoFit/>
          </a:bodyPr>
          <a:lstStyle/>
          <a:p>
            <a:pPr algn="ctr"/>
            <a:r>
              <a:rPr lang="en-US" b="1" i="1">
                <a:latin typeface="Arial" panose="020B0604020202020204" pitchFamily="34" charset="0"/>
                <a:cs typeface="Arial" panose="020B0604020202020204" pitchFamily="34" charset="0"/>
              </a:rPr>
              <a:t>Non-invasive, broadly applicable tools are needed to aid clinicians to help guide SM subtyping and treatment</a:t>
            </a:r>
          </a:p>
        </p:txBody>
      </p:sp>
      <p:sp>
        <p:nvSpPr>
          <p:cNvPr id="7" name="TextBox 6">
            <a:extLst>
              <a:ext uri="{FF2B5EF4-FFF2-40B4-BE49-F238E27FC236}">
                <a16:creationId xmlns:a16="http://schemas.microsoft.com/office/drawing/2014/main" id="{61D32508-9004-B993-C9E3-615A5479F18B}"/>
              </a:ext>
            </a:extLst>
          </p:cNvPr>
          <p:cNvSpPr txBox="1"/>
          <p:nvPr/>
        </p:nvSpPr>
        <p:spPr>
          <a:xfrm>
            <a:off x="0" y="5883719"/>
            <a:ext cx="12174012"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GI, gastrointestinal.</a:t>
            </a:r>
          </a:p>
          <a:p>
            <a:pPr marR="0" lvl="0" algn="l" defTabSz="914400" rtl="0" eaLnBrk="1" fontAlgn="auto" latinLnBrk="0" hangingPunct="1">
              <a:lnSpc>
                <a:spcPct val="100000"/>
              </a:lnSpc>
              <a:spcBef>
                <a:spcPts val="0"/>
              </a:spcBef>
              <a:spcAft>
                <a:spcPts val="0"/>
              </a:spcAft>
              <a:buClrTx/>
              <a:buSzTx/>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a:t>
            </a:r>
            <a:r>
              <a:rPr lang="en-US" sz="800" dirty="0">
                <a:latin typeface="Arial" panose="020B0604020202020204" pitchFamily="34" charset="0"/>
                <a:cs typeface="Arial" panose="020B0604020202020204" pitchFamily="34" charset="0"/>
              </a:rPr>
              <a:t>Khoury JD, et al. </a:t>
            </a:r>
            <a:r>
              <a:rPr lang="en-US" sz="800" i="1" dirty="0">
                <a:latin typeface="Arial" panose="020B0604020202020204" pitchFamily="34" charset="0"/>
                <a:cs typeface="Arial" panose="020B0604020202020204" pitchFamily="34" charset="0"/>
              </a:rPr>
              <a:t>Leukemia</a:t>
            </a:r>
            <a:r>
              <a:rPr lang="en-US" sz="800" dirty="0">
                <a:latin typeface="Arial" panose="020B0604020202020204" pitchFamily="34" charset="0"/>
                <a:cs typeface="Arial" panose="020B0604020202020204" pitchFamily="34" charset="0"/>
              </a:rPr>
              <a:t>. 2022;36:1703–1719; 2. </a:t>
            </a:r>
            <a:r>
              <a:rPr lang="en-US" sz="800" dirty="0" err="1">
                <a:latin typeface="Arial" panose="020B0604020202020204" pitchFamily="34" charset="0"/>
                <a:cs typeface="Arial" panose="020B0604020202020204" pitchFamily="34" charset="0"/>
              </a:rPr>
              <a:t>Schwaab</a:t>
            </a:r>
            <a:r>
              <a:rPr lang="en-US" sz="800" dirty="0">
                <a:latin typeface="Arial" panose="020B0604020202020204" pitchFamily="34" charset="0"/>
                <a:cs typeface="Arial" panose="020B0604020202020204" pitchFamily="34" charset="0"/>
              </a:rPr>
              <a:t> J, et al. J Allergy Clin Immunol </a:t>
            </a:r>
            <a:r>
              <a:rPr lang="en-US" sz="800" dirty="0" err="1">
                <a:latin typeface="Arial" panose="020B0604020202020204" pitchFamily="34" charset="0"/>
                <a:cs typeface="Arial" panose="020B0604020202020204" pitchFamily="34" charset="0"/>
              </a:rPr>
              <a:t>Pract</a:t>
            </a:r>
            <a:r>
              <a:rPr lang="en-US" sz="800" dirty="0">
                <a:latin typeface="Arial" panose="020B0604020202020204" pitchFamily="34" charset="0"/>
                <a:cs typeface="Arial" panose="020B0604020202020204" pitchFamily="34" charset="0"/>
              </a:rPr>
              <a:t>. 2020;8:3121–3127.e1; 3. WHO Classification of </a:t>
            </a:r>
            <a:r>
              <a:rPr lang="en-US" sz="800" dirty="0" err="1">
                <a:latin typeface="Arial" panose="020B0604020202020204" pitchFamily="34" charset="0"/>
                <a:cs typeface="Arial" panose="020B0604020202020204" pitchFamily="34" charset="0"/>
              </a:rPr>
              <a:t>Tumours</a:t>
            </a:r>
            <a:r>
              <a:rPr lang="en-US" sz="800" dirty="0">
                <a:latin typeface="Arial" panose="020B0604020202020204" pitchFamily="34" charset="0"/>
                <a:cs typeface="Arial" panose="020B0604020202020204" pitchFamily="34" charset="0"/>
              </a:rPr>
              <a:t> Editorial Board (eds). Hematolymphoid Tumors, 5th edition, International Agency for Research Cancer; Lyon, France: 2022; 4. </a:t>
            </a:r>
            <a:r>
              <a:rPr lang="en-US" sz="800" dirty="0" err="1">
                <a:latin typeface="Arial" panose="020B0604020202020204" pitchFamily="34" charset="0"/>
                <a:cs typeface="Arial" panose="020B0604020202020204" pitchFamily="34" charset="0"/>
              </a:rPr>
              <a:t>Pardanani</a:t>
            </a:r>
            <a:r>
              <a:rPr lang="en-US" sz="800" dirty="0">
                <a:latin typeface="Arial" panose="020B0604020202020204" pitchFamily="34" charset="0"/>
                <a:cs typeface="Arial" panose="020B0604020202020204" pitchFamily="34" charset="0"/>
              </a:rPr>
              <a:t> A. </a:t>
            </a:r>
            <a:r>
              <a:rPr lang="en-US" sz="800" i="1" dirty="0">
                <a:latin typeface="Arial" panose="020B0604020202020204" pitchFamily="34" charset="0"/>
                <a:cs typeface="Arial" panose="020B0604020202020204" pitchFamily="34" charset="0"/>
              </a:rPr>
              <a:t>Am J </a:t>
            </a:r>
            <a:r>
              <a:rPr lang="en-US" sz="800" i="1" dirty="0" err="1">
                <a:latin typeface="Arial" panose="020B0604020202020204" pitchFamily="34" charset="0"/>
                <a:cs typeface="Arial" panose="020B0604020202020204" pitchFamily="34" charset="0"/>
              </a:rPr>
              <a:t>Hematol</a:t>
            </a:r>
            <a:r>
              <a:rPr lang="en-US" sz="800" i="1"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2023;98:1097–1116</a:t>
            </a:r>
          </a:p>
          <a:p>
            <a:pPr marR="0" lvl="0" algn="l" defTabSz="914400" rtl="0" eaLnBrk="1" fontAlgn="auto" latinLnBrk="0" hangingPunct="1">
              <a:lnSpc>
                <a:spcPct val="100000"/>
              </a:lnSpc>
              <a:spcBef>
                <a:spcPts val="0"/>
              </a:spcBef>
              <a:spcAft>
                <a:spcPts val="0"/>
              </a:spcAft>
              <a:buClrTx/>
              <a:buSzTx/>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Right Triangle 20">
            <a:extLst>
              <a:ext uri="{FF2B5EF4-FFF2-40B4-BE49-F238E27FC236}">
                <a16:creationId xmlns:a16="http://schemas.microsoft.com/office/drawing/2014/main" id="{3EE84F4C-9AA0-7118-6434-C966A4CCAF55}"/>
              </a:ext>
            </a:extLst>
          </p:cNvPr>
          <p:cNvSpPr/>
          <p:nvPr/>
        </p:nvSpPr>
        <p:spPr>
          <a:xfrm flipH="1">
            <a:off x="192776" y="1814266"/>
            <a:ext cx="6732371" cy="625673"/>
          </a:xfrm>
          <a:prstGeom prst="rtTriangle">
            <a:avLst/>
          </a:prstGeom>
          <a:solidFill>
            <a:srgbClr val="EB68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ight Triangle 21">
            <a:extLst>
              <a:ext uri="{FF2B5EF4-FFF2-40B4-BE49-F238E27FC236}">
                <a16:creationId xmlns:a16="http://schemas.microsoft.com/office/drawing/2014/main" id="{0810F215-B30C-0FC5-C11F-CA5EC3430585}"/>
              </a:ext>
            </a:extLst>
          </p:cNvPr>
          <p:cNvSpPr/>
          <p:nvPr/>
        </p:nvSpPr>
        <p:spPr>
          <a:xfrm>
            <a:off x="11591637" y="1814162"/>
            <a:ext cx="407587" cy="625673"/>
          </a:xfrm>
          <a:prstGeom prst="rtTriangle">
            <a:avLst/>
          </a:prstGeom>
          <a:solidFill>
            <a:srgbClr val="EB68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EFCA16E-3271-16AE-1DF7-7660ABC6E846}"/>
              </a:ext>
            </a:extLst>
          </p:cNvPr>
          <p:cNvSpPr/>
          <p:nvPr/>
        </p:nvSpPr>
        <p:spPr>
          <a:xfrm>
            <a:off x="6925149" y="1814266"/>
            <a:ext cx="4666488" cy="624665"/>
          </a:xfrm>
          <a:prstGeom prst="rect">
            <a:avLst/>
          </a:prstGeom>
          <a:solidFill>
            <a:srgbClr val="EB68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8CD4A86-FAEA-C60D-36BC-C3AA8CDCD09B}"/>
              </a:ext>
            </a:extLst>
          </p:cNvPr>
          <p:cNvSpPr txBox="1"/>
          <p:nvPr/>
        </p:nvSpPr>
        <p:spPr>
          <a:xfrm>
            <a:off x="6248400" y="1946274"/>
            <a:ext cx="6096000" cy="369332"/>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Organ involvement/damage</a:t>
            </a:r>
            <a:r>
              <a:rPr kumimoji="0" lang="en-US" sz="1800" b="1" i="0" u="none" strike="noStrike" kern="1200" cap="none" spc="0" normalizeH="0" baseline="30000" noProof="0">
                <a:ln>
                  <a:noFill/>
                </a:ln>
                <a:solidFill>
                  <a:srgbClr val="FFFFFF"/>
                </a:solidFill>
                <a:effectLst/>
                <a:uLnTx/>
                <a:uFillTx/>
                <a:latin typeface="Arial" panose="020B0604020202020204" pitchFamily="34" charset="0"/>
                <a:ea typeface="+mn-ea"/>
                <a:cs typeface="Arial" panose="020B0604020202020204" pitchFamily="34" charset="0"/>
              </a:rPr>
              <a:t>4</a:t>
            </a: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551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A9FB123-9CD7-3F41-53DF-4DDAE900C8AE}"/>
              </a:ext>
            </a:extLst>
          </p:cNvPr>
          <p:cNvSpPr/>
          <p:nvPr/>
        </p:nvSpPr>
        <p:spPr>
          <a:xfrm>
            <a:off x="8075299" y="1944336"/>
            <a:ext cx="2702138" cy="3758400"/>
          </a:xfrm>
          <a:prstGeom prst="rect">
            <a:avLst/>
          </a:prstGeom>
          <a:solidFill>
            <a:srgbClr val="4EA72E">
              <a:alpha val="1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47" name="Straight Connector 46">
            <a:extLst>
              <a:ext uri="{FF2B5EF4-FFF2-40B4-BE49-F238E27FC236}">
                <a16:creationId xmlns:a16="http://schemas.microsoft.com/office/drawing/2014/main" id="{C9BE10B0-84BE-A03D-73C8-B8A6BEF24EB9}"/>
              </a:ext>
            </a:extLst>
          </p:cNvPr>
          <p:cNvCxnSpPr>
            <a:cxnSpLocks/>
          </p:cNvCxnSpPr>
          <p:nvPr/>
        </p:nvCxnSpPr>
        <p:spPr>
          <a:xfrm>
            <a:off x="8838961" y="2120179"/>
            <a:ext cx="0" cy="1333136"/>
          </a:xfrm>
          <a:prstGeom prst="line">
            <a:avLst/>
          </a:prstGeom>
          <a:noFill/>
          <a:ln w="19050" cap="flat" cmpd="sng" algn="ctr">
            <a:solidFill>
              <a:srgbClr val="156082"/>
            </a:solidFill>
            <a:prstDash val="solid"/>
            <a:miter lim="800000"/>
          </a:ln>
          <a:effectLst/>
        </p:spPr>
      </p:cxnSp>
      <p:sp>
        <p:nvSpPr>
          <p:cNvPr id="2" name="Title 1">
            <a:extLst>
              <a:ext uri="{FF2B5EF4-FFF2-40B4-BE49-F238E27FC236}">
                <a16:creationId xmlns:a16="http://schemas.microsoft.com/office/drawing/2014/main" id="{C1287E9E-BC5F-BA9B-FF1E-08CB19A355E6}"/>
              </a:ext>
            </a:extLst>
          </p:cNvPr>
          <p:cNvSpPr>
            <a:spLocks noGrp="1"/>
          </p:cNvSpPr>
          <p:nvPr>
            <p:ph type="title"/>
          </p:nvPr>
        </p:nvSpPr>
        <p:spPr/>
        <p:txBody>
          <a:bodyPr/>
          <a:lstStyle/>
          <a:p>
            <a:r>
              <a:rPr lang="en-GB" sz="2400" b="1"/>
              <a:t>Novel predictive models to help guide care, minimize procedural diagnostic interventions and assist with timely classification of SM</a:t>
            </a:r>
            <a:endParaRPr lang="en-US" sz="2400" b="1"/>
          </a:p>
        </p:txBody>
      </p:sp>
      <p:sp>
        <p:nvSpPr>
          <p:cNvPr id="3" name="Content Placeholder 2">
            <a:extLst>
              <a:ext uri="{FF2B5EF4-FFF2-40B4-BE49-F238E27FC236}">
                <a16:creationId xmlns:a16="http://schemas.microsoft.com/office/drawing/2014/main" id="{F5E8D3E3-79FC-EA74-9AB8-EA22B70436CC}"/>
              </a:ext>
            </a:extLst>
          </p:cNvPr>
          <p:cNvSpPr>
            <a:spLocks noGrp="1"/>
          </p:cNvSpPr>
          <p:nvPr>
            <p:ph type="body" sz="quarter" idx="13"/>
          </p:nvPr>
        </p:nvSpPr>
        <p:spPr>
          <a:xfrm>
            <a:off x="891050" y="1634987"/>
            <a:ext cx="8946872" cy="216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Predictive models were developed using baseline parameters from adult patients enrolled in three clinical studies of avapritinib</a:t>
            </a:r>
            <a:r>
              <a:rPr kumimoji="0" lang="en-US" sz="1800" b="0" i="0" u="none" strike="noStrike" kern="1200" cap="none" spc="0" normalizeH="0" baseline="3000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1–3</a:t>
            </a:r>
            <a:endParaRPr kumimoji="0" lang="en-US" sz="1800" b="0"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9465757-3243-3717-342F-388B84435430}"/>
              </a:ext>
            </a:extLst>
          </p:cNvPr>
          <p:cNvSpPr txBox="1"/>
          <p:nvPr/>
        </p:nvSpPr>
        <p:spPr>
          <a:xfrm>
            <a:off x="170858" y="5906640"/>
            <a:ext cx="1219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30000" dirty="0">
                <a:solidFill>
                  <a:prstClr val="black"/>
                </a:solidFill>
                <a:latin typeface="Arial" panose="020B0604020202020204" pitchFamily="34" charset="0"/>
                <a:cs typeface="Arial" panose="020B0604020202020204" pitchFamily="34" charset="0"/>
              </a:rPr>
              <a:t>a</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total, 441/444 patients were used in model development including 265 patients with ISM, 29 patients with ASM, 119 patients with SM-AHN, and 28 patients with MCL. </a:t>
            </a:r>
            <a:r>
              <a:rPr kumimoji="0" lang="en-GB" sz="8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Arial" panose="020B0604020202020204" pitchFamily="34" charset="0"/>
              </a:rPr>
              <a:t>b</a:t>
            </a: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EXPLORER (N=83; NCT02561988), 69 patients had </a:t>
            </a:r>
            <a:r>
              <a:rPr kumimoji="0" lang="en-GB"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AdvSM</a:t>
            </a: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14 patients had ISM, </a:t>
            </a:r>
            <a:b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patients had SSM, and 1 patient did not have SM. Patients who had SSM and patients who did not have SM (n=3) were not included in the analyses. </a:t>
            </a:r>
            <a:r>
              <a:rPr kumimoji="0" lang="en-GB" sz="8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lang="en-GB" sz="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PATHFINDER</a:t>
            </a:r>
            <a:r>
              <a:rPr kumimoji="0" lang="en-GB" sz="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(N=107; NCT03580655). </a:t>
            </a:r>
            <a:r>
              <a:rPr kumimoji="0" lang="en-GB" sz="8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lang="en-GB" sz="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PIONEER</a:t>
            </a:r>
            <a:r>
              <a:rPr kumimoji="0" lang="en-GB" sz="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(N=251; NCT03731260).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DFCI, Dana Farber Cancer Institute.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1. DeAngelo DJ, et al. </a:t>
            </a:r>
            <a:r>
              <a:rPr lang="en-GB" sz="800" i="1" dirty="0">
                <a:latin typeface="Arial" panose="020B0604020202020204" pitchFamily="34" charset="0"/>
                <a:cs typeface="Arial" panose="020B0604020202020204" pitchFamily="34" charset="0"/>
              </a:rPr>
              <a:t>Nat Med</a:t>
            </a:r>
            <a:r>
              <a:rPr lang="en-GB" sz="800" dirty="0">
                <a:latin typeface="Arial" panose="020B0604020202020204" pitchFamily="34" charset="0"/>
                <a:cs typeface="Arial" panose="020B0604020202020204" pitchFamily="34" charset="0"/>
              </a:rPr>
              <a:t>. 2021;27:2183–2191; 2. Reiter A, et al. Presented at EHA 2024, P1023; 3. </a:t>
            </a:r>
            <a:r>
              <a:rPr lang="en-GB" sz="800" dirty="0" err="1">
                <a:latin typeface="Arial" panose="020B0604020202020204" pitchFamily="34" charset="0"/>
                <a:cs typeface="Arial" panose="020B0604020202020204" pitchFamily="34" charset="0"/>
              </a:rPr>
              <a:t>Gotlib</a:t>
            </a:r>
            <a:r>
              <a:rPr lang="en-GB" sz="800" dirty="0">
                <a:latin typeface="Arial" panose="020B0604020202020204" pitchFamily="34" charset="0"/>
                <a:cs typeface="Arial" panose="020B0604020202020204" pitchFamily="34" charset="0"/>
              </a:rPr>
              <a:t> J, et al. NEJM Evid. 2023;2(6)</a:t>
            </a:r>
          </a:p>
        </p:txBody>
      </p:sp>
      <p:sp>
        <p:nvSpPr>
          <p:cNvPr id="4" name="Rectangle 3">
            <a:extLst>
              <a:ext uri="{FF2B5EF4-FFF2-40B4-BE49-F238E27FC236}">
                <a16:creationId xmlns:a16="http://schemas.microsoft.com/office/drawing/2014/main" id="{F2C24799-3765-8700-C0BD-34C6278B7FE4}"/>
              </a:ext>
            </a:extLst>
          </p:cNvPr>
          <p:cNvSpPr/>
          <p:nvPr/>
        </p:nvSpPr>
        <p:spPr>
          <a:xfrm>
            <a:off x="1101841" y="1943247"/>
            <a:ext cx="6809218" cy="3759489"/>
          </a:xfrm>
          <a:prstGeom prst="rect">
            <a:avLst/>
          </a:prstGeom>
          <a:solidFill>
            <a:srgbClr val="156082">
              <a:alpha val="10000"/>
            </a:srgb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6" name="Connector: Elbow 5">
            <a:extLst>
              <a:ext uri="{FF2B5EF4-FFF2-40B4-BE49-F238E27FC236}">
                <a16:creationId xmlns:a16="http://schemas.microsoft.com/office/drawing/2014/main" id="{53A47093-2DAB-7444-A74D-3CB58B00D8AB}"/>
              </a:ext>
            </a:extLst>
          </p:cNvPr>
          <p:cNvCxnSpPr>
            <a:cxnSpLocks/>
          </p:cNvCxnSpPr>
          <p:nvPr/>
        </p:nvCxnSpPr>
        <p:spPr>
          <a:xfrm rot="16200000" flipH="1">
            <a:off x="2752234" y="2085285"/>
            <a:ext cx="7317" cy="983375"/>
          </a:xfrm>
          <a:prstGeom prst="bentConnector3">
            <a:avLst>
              <a:gd name="adj1" fmla="val 1800000"/>
            </a:avLst>
          </a:prstGeom>
          <a:noFill/>
          <a:ln w="19050" cap="flat" cmpd="sng" algn="ctr">
            <a:solidFill>
              <a:srgbClr val="156082"/>
            </a:solidFill>
            <a:prstDash val="solid"/>
            <a:miter lim="800000"/>
          </a:ln>
          <a:effectLst/>
        </p:spPr>
      </p:cxnSp>
      <p:cxnSp>
        <p:nvCxnSpPr>
          <p:cNvPr id="7" name="Connector: Elbow 6">
            <a:extLst>
              <a:ext uri="{FF2B5EF4-FFF2-40B4-BE49-F238E27FC236}">
                <a16:creationId xmlns:a16="http://schemas.microsoft.com/office/drawing/2014/main" id="{BA38DEDF-2B3A-280E-2782-16D222617AB3}"/>
              </a:ext>
            </a:extLst>
          </p:cNvPr>
          <p:cNvCxnSpPr>
            <a:cxnSpLocks/>
          </p:cNvCxnSpPr>
          <p:nvPr/>
        </p:nvCxnSpPr>
        <p:spPr>
          <a:xfrm rot="5400000">
            <a:off x="3735609" y="2085285"/>
            <a:ext cx="7317" cy="983375"/>
          </a:xfrm>
          <a:prstGeom prst="bentConnector3">
            <a:avLst>
              <a:gd name="adj1" fmla="val 1800000"/>
            </a:avLst>
          </a:prstGeom>
          <a:noFill/>
          <a:ln w="19050" cap="flat" cmpd="sng" algn="ctr">
            <a:solidFill>
              <a:srgbClr val="156082"/>
            </a:solidFill>
            <a:prstDash val="solid"/>
            <a:miter lim="800000"/>
          </a:ln>
          <a:effectLst/>
        </p:spPr>
      </p:cxnSp>
      <p:cxnSp>
        <p:nvCxnSpPr>
          <p:cNvPr id="8" name="Straight Connector 7">
            <a:extLst>
              <a:ext uri="{FF2B5EF4-FFF2-40B4-BE49-F238E27FC236}">
                <a16:creationId xmlns:a16="http://schemas.microsoft.com/office/drawing/2014/main" id="{30579812-2DFC-A2DD-AF32-43BA900E1A15}"/>
              </a:ext>
            </a:extLst>
          </p:cNvPr>
          <p:cNvCxnSpPr>
            <a:cxnSpLocks/>
          </p:cNvCxnSpPr>
          <p:nvPr/>
        </p:nvCxnSpPr>
        <p:spPr>
          <a:xfrm flipV="1">
            <a:off x="2736315" y="3032061"/>
            <a:ext cx="0" cy="369942"/>
          </a:xfrm>
          <a:prstGeom prst="line">
            <a:avLst/>
          </a:prstGeom>
          <a:noFill/>
          <a:ln w="19050" cap="flat" cmpd="sng" algn="ctr">
            <a:solidFill>
              <a:srgbClr val="156082"/>
            </a:solidFill>
            <a:prstDash val="solid"/>
            <a:miter lim="800000"/>
          </a:ln>
          <a:effectLst/>
        </p:spPr>
      </p:cxnSp>
      <p:sp>
        <p:nvSpPr>
          <p:cNvPr id="9" name="Arrow: Pentagon 8">
            <a:extLst>
              <a:ext uri="{FF2B5EF4-FFF2-40B4-BE49-F238E27FC236}">
                <a16:creationId xmlns:a16="http://schemas.microsoft.com/office/drawing/2014/main" id="{0D35E61A-240E-E97C-A812-560A476E7BC5}"/>
              </a:ext>
            </a:extLst>
          </p:cNvPr>
          <p:cNvSpPr/>
          <p:nvPr/>
        </p:nvSpPr>
        <p:spPr>
          <a:xfrm>
            <a:off x="1224486" y="4994831"/>
            <a:ext cx="4140000" cy="622214"/>
          </a:xfrm>
          <a:prstGeom prst="homePlate">
            <a:avLst/>
          </a:prstGeom>
          <a:solidFill>
            <a:srgbClr val="6BA2B9"/>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 sample</a:t>
            </a:r>
          </a:p>
        </p:txBody>
      </p:sp>
      <p:sp>
        <p:nvSpPr>
          <p:cNvPr id="12" name="Arrow: Chevron 11">
            <a:extLst>
              <a:ext uri="{FF2B5EF4-FFF2-40B4-BE49-F238E27FC236}">
                <a16:creationId xmlns:a16="http://schemas.microsoft.com/office/drawing/2014/main" id="{B541A952-3069-AE61-33E2-505B03049F63}"/>
              </a:ext>
            </a:extLst>
          </p:cNvPr>
          <p:cNvSpPr/>
          <p:nvPr/>
        </p:nvSpPr>
        <p:spPr>
          <a:xfrm>
            <a:off x="5036411" y="4994831"/>
            <a:ext cx="2772000" cy="622214"/>
          </a:xfrm>
          <a:prstGeom prst="chevron">
            <a:avLst/>
          </a:prstGeom>
          <a:solidFill>
            <a:srgbClr val="15608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Test sample</a:t>
            </a:r>
          </a:p>
        </p:txBody>
      </p:sp>
      <p:grpSp>
        <p:nvGrpSpPr>
          <p:cNvPr id="13" name="Group 12">
            <a:extLst>
              <a:ext uri="{FF2B5EF4-FFF2-40B4-BE49-F238E27FC236}">
                <a16:creationId xmlns:a16="http://schemas.microsoft.com/office/drawing/2014/main" id="{069574DA-CDF1-9ADD-1FD2-34740A945DFE}"/>
              </a:ext>
            </a:extLst>
          </p:cNvPr>
          <p:cNvGrpSpPr/>
          <p:nvPr/>
        </p:nvGrpSpPr>
        <p:grpSpPr>
          <a:xfrm>
            <a:off x="1598617" y="2391773"/>
            <a:ext cx="3437794" cy="265977"/>
            <a:chOff x="2749706" y="624094"/>
            <a:chExt cx="5967104" cy="461666"/>
          </a:xfrm>
        </p:grpSpPr>
        <p:sp>
          <p:nvSpPr>
            <p:cNvPr id="14" name="Rectangle 13">
              <a:extLst>
                <a:ext uri="{FF2B5EF4-FFF2-40B4-BE49-F238E27FC236}">
                  <a16:creationId xmlns:a16="http://schemas.microsoft.com/office/drawing/2014/main" id="{95BF9DA5-B220-C663-03CA-7E6243782219}"/>
                </a:ext>
              </a:extLst>
            </p:cNvPr>
            <p:cNvSpPr/>
            <p:nvPr/>
          </p:nvSpPr>
          <p:spPr>
            <a:xfrm>
              <a:off x="2749706" y="624094"/>
              <a:ext cx="1874595" cy="461664"/>
            </a:xfrm>
            <a:prstGeom prst="rect">
              <a:avLst/>
            </a:prstGeom>
            <a:solidFill>
              <a:srgbClr val="4A5E7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EXPLORER</a:t>
              </a:r>
              <a:r>
                <a:rPr kumimoji="0" lang="en-US" sz="1100" b="0" i="0" u="none" strike="noStrike" kern="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b</a:t>
              </a:r>
              <a:endParaRPr kumimoji="0" lang="en-US" sz="11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158FD629-B2AF-92D5-CD7B-DEFFFAAC6E51}"/>
                </a:ext>
              </a:extLst>
            </p:cNvPr>
            <p:cNvSpPr/>
            <p:nvPr/>
          </p:nvSpPr>
          <p:spPr>
            <a:xfrm>
              <a:off x="4795518" y="624094"/>
              <a:ext cx="1966119" cy="461666"/>
            </a:xfrm>
            <a:prstGeom prst="rect">
              <a:avLst/>
            </a:prstGeom>
            <a:solidFill>
              <a:srgbClr val="8693A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PATHFINDER</a:t>
              </a:r>
              <a:r>
                <a:rPr kumimoji="0" lang="en-US" sz="1100" b="0" i="0" u="none" strike="noStrike" kern="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c</a:t>
              </a:r>
              <a:endParaRPr kumimoji="0" lang="en-US" sz="11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AD03EBFD-74E7-8385-1674-381BDB2406B4}"/>
                </a:ext>
              </a:extLst>
            </p:cNvPr>
            <p:cNvSpPr/>
            <p:nvPr/>
          </p:nvSpPr>
          <p:spPr>
            <a:xfrm>
              <a:off x="6842215" y="624094"/>
              <a:ext cx="1874595" cy="461666"/>
            </a:xfrm>
            <a:prstGeom prst="rect">
              <a:avLst/>
            </a:prstGeom>
            <a:solidFill>
              <a:srgbClr val="C3C9C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PIONEER</a:t>
              </a:r>
              <a:r>
                <a:rPr kumimoji="0" lang="en-US" sz="1100" b="0" i="0" u="none" strike="noStrike" kern="0" cap="none" spc="0" normalizeH="0" baseline="30000" noProof="0">
                  <a:ln>
                    <a:noFill/>
                  </a:ln>
                  <a:solidFill>
                    <a:prstClr val="white"/>
                  </a:solidFill>
                  <a:effectLst/>
                  <a:uLnTx/>
                  <a:uFillTx/>
                  <a:latin typeface="Arial" panose="020B0604020202020204" pitchFamily="34" charset="0"/>
                  <a:ea typeface="+mn-ea"/>
                  <a:cs typeface="Arial" panose="020B0604020202020204" pitchFamily="34" charset="0"/>
                </a:rPr>
                <a:t>d</a:t>
              </a:r>
              <a:endParaRPr kumimoji="0" lang="en-US" sz="11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17" name="Connector: Elbow 16">
            <a:extLst>
              <a:ext uri="{FF2B5EF4-FFF2-40B4-BE49-F238E27FC236}">
                <a16:creationId xmlns:a16="http://schemas.microsoft.com/office/drawing/2014/main" id="{00E6C45B-D657-198D-6DC0-733524860587}"/>
              </a:ext>
            </a:extLst>
          </p:cNvPr>
          <p:cNvCxnSpPr>
            <a:cxnSpLocks/>
            <a:stCxn id="18" idx="2"/>
            <a:endCxn id="9" idx="0"/>
          </p:cNvCxnSpPr>
          <p:nvPr/>
        </p:nvCxnSpPr>
        <p:spPr>
          <a:xfrm rot="5400000">
            <a:off x="3097417" y="4839414"/>
            <a:ext cx="196934" cy="113901"/>
          </a:xfrm>
          <a:prstGeom prst="bentConnector3">
            <a:avLst>
              <a:gd name="adj1" fmla="val 50000"/>
            </a:avLst>
          </a:prstGeom>
          <a:noFill/>
          <a:ln w="19050" cap="flat" cmpd="sng" algn="ctr">
            <a:solidFill>
              <a:srgbClr val="156082"/>
            </a:solidFill>
            <a:prstDash val="solid"/>
            <a:miter lim="800000"/>
          </a:ln>
          <a:effectLst/>
        </p:spPr>
      </p:cxnSp>
      <p:sp>
        <p:nvSpPr>
          <p:cNvPr id="18" name="Rectangle 17">
            <a:extLst>
              <a:ext uri="{FF2B5EF4-FFF2-40B4-BE49-F238E27FC236}">
                <a16:creationId xmlns:a16="http://schemas.microsoft.com/office/drawing/2014/main" id="{C69483AF-883F-D8CE-5DBA-A7D20F265728}"/>
              </a:ext>
            </a:extLst>
          </p:cNvPr>
          <p:cNvSpPr/>
          <p:nvPr/>
        </p:nvSpPr>
        <p:spPr>
          <a:xfrm>
            <a:off x="1226425" y="3624286"/>
            <a:ext cx="4052818" cy="1173611"/>
          </a:xfrm>
          <a:prstGeom prst="rect">
            <a:avLst/>
          </a:prstGeom>
          <a:solidFill>
            <a:sysClr val="window" lastClr="FFFFFF"/>
          </a:solidFill>
          <a:ln w="28575" cap="flat" cmpd="sng" algn="ctr">
            <a:solidFill>
              <a:srgbClr val="0E2841"/>
            </a:solidFill>
            <a:prstDash val="solid"/>
            <a:miter lim="800000"/>
          </a:ln>
          <a:effectLst/>
        </p:spPr>
        <p:txBody>
          <a:bodyPr tIns="72000" rtlCol="0" anchor="t"/>
          <a:lstStyle/>
          <a:p>
            <a:pPr marL="0" marR="0" lvl="0" indent="0" algn="ctr" defTabSz="914400" eaLnBrk="1" fontAlgn="auto" latinLnBrk="0" hangingPunct="1">
              <a:lnSpc>
                <a:spcPct val="100000"/>
              </a:lnSpc>
              <a:spcBef>
                <a:spcPts val="600"/>
              </a:spcBef>
              <a:spcAft>
                <a:spcPts val="300"/>
              </a:spcAft>
              <a:buClrTx/>
              <a:buSzTx/>
              <a:buFontTx/>
              <a:buNone/>
              <a:tabLst/>
              <a:defRPr/>
            </a:pPr>
            <a:r>
              <a:rPr kumimoji="0" lang="en-US"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Machine learning</a:t>
            </a:r>
          </a:p>
          <a:p>
            <a:pPr marL="180000" marR="0" lvl="0" indent="-180000" defTabSz="914400" eaLnBrk="1" fontAlgn="auto" latinLnBrk="0" hangingPunct="1">
              <a:spcBef>
                <a:spcPts val="0"/>
              </a:spcBef>
              <a:spcAft>
                <a:spcPts val="600"/>
              </a:spcAft>
              <a:buClrTx/>
              <a:buSzTx/>
              <a:buFont typeface="Symbol" panose="05050102010706020507" pitchFamily="18" charset="2"/>
              <a:buChar char=""/>
              <a:tabLst/>
              <a:defRPr/>
            </a:pPr>
            <a:r>
              <a:rPr kumimoji="0" lang="en-US" sz="9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n-US" sz="900" b="1"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random forest algorithm </a:t>
            </a:r>
            <a:r>
              <a:rPr kumimoji="0" lang="en-US" sz="9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was used to identify parameters that were independently predictive of ISM </a:t>
            </a:r>
            <a:r>
              <a:rPr kumimoji="0" lang="en-US" sz="900" b="0" i="1"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vs</a:t>
            </a:r>
            <a:r>
              <a:rPr kumimoji="0" lang="en-US" sz="9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AdvSM status</a:t>
            </a:r>
          </a:p>
          <a:p>
            <a:pPr marL="180000" marR="0" lvl="0" indent="-180000" defTabSz="914400" eaLnBrk="1" fontAlgn="auto" latinLnBrk="0" hangingPunct="1">
              <a:spcBef>
                <a:spcPts val="0"/>
              </a:spcBef>
              <a:spcAft>
                <a:spcPts val="600"/>
              </a:spcAft>
              <a:buClrTx/>
              <a:buSzTx/>
              <a:buFont typeface="Symbol" panose="05050102010706020507" pitchFamily="18" charset="2"/>
              <a:buChar char=""/>
              <a:tabLst/>
              <a:defRPr/>
            </a:pPr>
            <a:r>
              <a:rPr kumimoji="0" lang="en-GB" sz="9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total of 31 parameters were assessed by</a:t>
            </a:r>
            <a:r>
              <a:rPr kumimoji="0" lang="en-GB" sz="900" b="0" i="0" u="none" strike="noStrike" kern="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random forest</a:t>
            </a:r>
            <a:r>
              <a:rPr kumimoji="0" lang="en-GB" sz="9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9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80000" marR="0" lvl="0" indent="-180000" defTabSz="914400" eaLnBrk="1" fontAlgn="auto" latinLnBrk="0" hangingPunct="1">
              <a:spcBef>
                <a:spcPts val="0"/>
              </a:spcBef>
              <a:spcAft>
                <a:spcPts val="600"/>
              </a:spcAft>
              <a:buClrTx/>
              <a:buSzTx/>
              <a:buFont typeface="Symbol" panose="05050102010706020507" pitchFamily="18" charset="2"/>
              <a:buChar char=""/>
              <a:tabLst/>
              <a:defRPr/>
            </a:pPr>
            <a:r>
              <a:rPr kumimoji="0" lang="en-US" sz="9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most important variables identified were then used in stepwise logistic regression to build the final model</a:t>
            </a:r>
          </a:p>
        </p:txBody>
      </p:sp>
      <p:cxnSp>
        <p:nvCxnSpPr>
          <p:cNvPr id="19" name="Connector: Elbow 18">
            <a:extLst>
              <a:ext uri="{FF2B5EF4-FFF2-40B4-BE49-F238E27FC236}">
                <a16:creationId xmlns:a16="http://schemas.microsoft.com/office/drawing/2014/main" id="{919FEC04-EE2E-4EAC-06A3-A875897ED14B}"/>
              </a:ext>
            </a:extLst>
          </p:cNvPr>
          <p:cNvCxnSpPr>
            <a:cxnSpLocks/>
            <a:stCxn id="12" idx="0"/>
            <a:endCxn id="18" idx="2"/>
          </p:cNvCxnSpPr>
          <p:nvPr/>
        </p:nvCxnSpPr>
        <p:spPr>
          <a:xfrm rot="16200000" flipV="1">
            <a:off x="4661379" y="3389352"/>
            <a:ext cx="196934" cy="3014024"/>
          </a:xfrm>
          <a:prstGeom prst="bentConnector3">
            <a:avLst>
              <a:gd name="adj1" fmla="val 50000"/>
            </a:avLst>
          </a:prstGeom>
          <a:noFill/>
          <a:ln w="19050" cap="flat" cmpd="sng" algn="ctr">
            <a:solidFill>
              <a:srgbClr val="156082"/>
            </a:solidFill>
            <a:prstDash val="solid"/>
            <a:miter lim="800000"/>
          </a:ln>
          <a:effectLst/>
        </p:spPr>
      </p:cxnSp>
      <p:sp>
        <p:nvSpPr>
          <p:cNvPr id="20" name="TextBox 19">
            <a:extLst>
              <a:ext uri="{FF2B5EF4-FFF2-40B4-BE49-F238E27FC236}">
                <a16:creationId xmlns:a16="http://schemas.microsoft.com/office/drawing/2014/main" id="{4EAE7161-74CA-F6B3-2C7B-2AB9598CBAE8}"/>
              </a:ext>
            </a:extLst>
          </p:cNvPr>
          <p:cNvSpPr txBox="1"/>
          <p:nvPr/>
        </p:nvSpPr>
        <p:spPr>
          <a:xfrm>
            <a:off x="3909989" y="5180828"/>
            <a:ext cx="1765597" cy="246221"/>
          </a:xfrm>
          <a:prstGeom prst="rect">
            <a:avLst/>
          </a:prstGeom>
          <a:noFill/>
        </p:spPr>
        <p:txBody>
          <a:bodyPr wrap="square" rtlCol="0">
            <a:spAutoFit/>
          </a:bodyPr>
          <a:lstStyle/>
          <a:p>
            <a:r>
              <a:rPr lang="en-US" sz="1000" b="1">
                <a:solidFill>
                  <a:prstClr val="black"/>
                </a:solidFill>
                <a:latin typeface="Arial" panose="020B0604020202020204" pitchFamily="34" charset="0"/>
                <a:cs typeface="Arial" panose="020B0604020202020204" pitchFamily="34" charset="0"/>
              </a:rPr>
              <a:t>Randomly split 60:40</a:t>
            </a:r>
          </a:p>
        </p:txBody>
      </p:sp>
      <p:sp>
        <p:nvSpPr>
          <p:cNvPr id="22" name="Rectangle 21">
            <a:extLst>
              <a:ext uri="{FF2B5EF4-FFF2-40B4-BE49-F238E27FC236}">
                <a16:creationId xmlns:a16="http://schemas.microsoft.com/office/drawing/2014/main" id="{7E5A2445-50E9-EE3F-30B8-3101F8A7FA07}"/>
              </a:ext>
            </a:extLst>
          </p:cNvPr>
          <p:cNvSpPr/>
          <p:nvPr/>
        </p:nvSpPr>
        <p:spPr>
          <a:xfrm>
            <a:off x="6551720" y="2206726"/>
            <a:ext cx="2628609" cy="1327538"/>
          </a:xfrm>
          <a:prstGeom prst="rect">
            <a:avLst/>
          </a:prstGeom>
          <a:noFill/>
          <a:ln w="28575" cap="flat" cmpd="sng" algn="ctr">
            <a:noFill/>
            <a:prstDash val="solid"/>
            <a:miter lim="800000"/>
          </a:ln>
          <a:effectLst/>
        </p:spPr>
        <p:txBody>
          <a:bodyPr tIns="180000" numCol="4" spcCol="10800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23" name="Straight Connector 22">
            <a:extLst>
              <a:ext uri="{FF2B5EF4-FFF2-40B4-BE49-F238E27FC236}">
                <a16:creationId xmlns:a16="http://schemas.microsoft.com/office/drawing/2014/main" id="{328CDB78-FC24-DB2B-360B-F2D353A1F98B}"/>
              </a:ext>
            </a:extLst>
          </p:cNvPr>
          <p:cNvCxnSpPr>
            <a:cxnSpLocks/>
          </p:cNvCxnSpPr>
          <p:nvPr/>
        </p:nvCxnSpPr>
        <p:spPr>
          <a:xfrm flipV="1">
            <a:off x="3736266" y="2936461"/>
            <a:ext cx="0" cy="466588"/>
          </a:xfrm>
          <a:prstGeom prst="line">
            <a:avLst/>
          </a:prstGeom>
          <a:noFill/>
          <a:ln w="19050" cap="flat" cmpd="sng" algn="ctr">
            <a:solidFill>
              <a:srgbClr val="156082"/>
            </a:solidFill>
            <a:prstDash val="solid"/>
            <a:miter lim="800000"/>
          </a:ln>
          <a:effectLst/>
        </p:spPr>
      </p:cxnSp>
      <p:sp>
        <p:nvSpPr>
          <p:cNvPr id="26" name="Rectangle 25">
            <a:extLst>
              <a:ext uri="{FF2B5EF4-FFF2-40B4-BE49-F238E27FC236}">
                <a16:creationId xmlns:a16="http://schemas.microsoft.com/office/drawing/2014/main" id="{BD651B77-9987-F949-54FD-2D4771B810CC}"/>
              </a:ext>
            </a:extLst>
          </p:cNvPr>
          <p:cNvSpPr/>
          <p:nvPr/>
        </p:nvSpPr>
        <p:spPr>
          <a:xfrm>
            <a:off x="1178374" y="2046457"/>
            <a:ext cx="2303791" cy="265976"/>
          </a:xfrm>
          <a:prstGeom prst="rect">
            <a:avLst/>
          </a:prstGeom>
          <a:solidFill>
            <a:srgbClr val="0E284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Clinical Study Cohort (N=441)</a:t>
            </a:r>
            <a:r>
              <a:rPr lang="en-US" sz="1100" b="1" kern="0" baseline="30000">
                <a:solidFill>
                  <a:prstClr val="white"/>
                </a:solidFill>
                <a:latin typeface="Arial" panose="020B0604020202020204" pitchFamily="34" charset="0"/>
                <a:cs typeface="Arial" panose="020B0604020202020204" pitchFamily="34" charset="0"/>
              </a:rPr>
              <a:t>a</a:t>
            </a:r>
            <a:endParaRPr kumimoji="0" lang="en-US" sz="11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D425EB3D-95AF-A2C4-7064-8B6010C5E744}"/>
              </a:ext>
            </a:extLst>
          </p:cNvPr>
          <p:cNvCxnSpPr>
            <a:cxnSpLocks/>
          </p:cNvCxnSpPr>
          <p:nvPr/>
        </p:nvCxnSpPr>
        <p:spPr>
          <a:xfrm>
            <a:off x="2736315" y="3395763"/>
            <a:ext cx="999950" cy="0"/>
          </a:xfrm>
          <a:prstGeom prst="line">
            <a:avLst/>
          </a:prstGeom>
          <a:noFill/>
          <a:ln w="19050" cap="flat" cmpd="sng" algn="ctr">
            <a:solidFill>
              <a:srgbClr val="156082"/>
            </a:solidFill>
            <a:prstDash val="solid"/>
            <a:miter lim="800000"/>
          </a:ln>
          <a:effectLst/>
        </p:spPr>
      </p:cxnSp>
      <p:cxnSp>
        <p:nvCxnSpPr>
          <p:cNvPr id="28" name="Straight Connector 27">
            <a:extLst>
              <a:ext uri="{FF2B5EF4-FFF2-40B4-BE49-F238E27FC236}">
                <a16:creationId xmlns:a16="http://schemas.microsoft.com/office/drawing/2014/main" id="{9FD6F9F0-1862-24C5-763C-C3C4518A4E5C}"/>
              </a:ext>
            </a:extLst>
          </p:cNvPr>
          <p:cNvCxnSpPr>
            <a:cxnSpLocks/>
          </p:cNvCxnSpPr>
          <p:nvPr/>
        </p:nvCxnSpPr>
        <p:spPr>
          <a:xfrm>
            <a:off x="3247580" y="3395763"/>
            <a:ext cx="0" cy="220862"/>
          </a:xfrm>
          <a:prstGeom prst="line">
            <a:avLst/>
          </a:prstGeom>
          <a:noFill/>
          <a:ln w="19050" cap="flat" cmpd="sng" algn="ctr">
            <a:solidFill>
              <a:srgbClr val="156082"/>
            </a:solidFill>
            <a:prstDash val="solid"/>
            <a:miter lim="800000"/>
          </a:ln>
          <a:effectLst/>
        </p:spPr>
      </p:cxnSp>
      <p:cxnSp>
        <p:nvCxnSpPr>
          <p:cNvPr id="33" name="Straight Connector 32">
            <a:extLst>
              <a:ext uri="{FF2B5EF4-FFF2-40B4-BE49-F238E27FC236}">
                <a16:creationId xmlns:a16="http://schemas.microsoft.com/office/drawing/2014/main" id="{5F203E40-7CD6-247D-8F71-7F7730292BD0}"/>
              </a:ext>
            </a:extLst>
          </p:cNvPr>
          <p:cNvCxnSpPr>
            <a:cxnSpLocks/>
          </p:cNvCxnSpPr>
          <p:nvPr/>
        </p:nvCxnSpPr>
        <p:spPr>
          <a:xfrm flipV="1">
            <a:off x="8887199" y="3629443"/>
            <a:ext cx="0" cy="640629"/>
          </a:xfrm>
          <a:prstGeom prst="line">
            <a:avLst/>
          </a:prstGeom>
          <a:noFill/>
          <a:ln w="19050" cap="flat" cmpd="sng" algn="ctr">
            <a:solidFill>
              <a:srgbClr val="156082"/>
            </a:solidFill>
            <a:prstDash val="solid"/>
            <a:miter lim="800000"/>
          </a:ln>
          <a:effectLst/>
        </p:spPr>
      </p:cxnSp>
      <p:cxnSp>
        <p:nvCxnSpPr>
          <p:cNvPr id="34" name="Straight Connector 33">
            <a:extLst>
              <a:ext uri="{FF2B5EF4-FFF2-40B4-BE49-F238E27FC236}">
                <a16:creationId xmlns:a16="http://schemas.microsoft.com/office/drawing/2014/main" id="{E1CFE522-13D8-0880-E033-952254560D6B}"/>
              </a:ext>
            </a:extLst>
          </p:cNvPr>
          <p:cNvCxnSpPr>
            <a:cxnSpLocks/>
          </p:cNvCxnSpPr>
          <p:nvPr/>
        </p:nvCxnSpPr>
        <p:spPr>
          <a:xfrm flipV="1">
            <a:off x="9939695" y="3629443"/>
            <a:ext cx="0" cy="640629"/>
          </a:xfrm>
          <a:prstGeom prst="line">
            <a:avLst/>
          </a:prstGeom>
          <a:noFill/>
          <a:ln w="19050" cap="flat" cmpd="sng" algn="ctr">
            <a:solidFill>
              <a:srgbClr val="156082"/>
            </a:solidFill>
            <a:prstDash val="solid"/>
            <a:miter lim="800000"/>
          </a:ln>
          <a:effectLst/>
        </p:spPr>
      </p:cxnSp>
      <p:cxnSp>
        <p:nvCxnSpPr>
          <p:cNvPr id="37" name="Straight Connector 36">
            <a:extLst>
              <a:ext uri="{FF2B5EF4-FFF2-40B4-BE49-F238E27FC236}">
                <a16:creationId xmlns:a16="http://schemas.microsoft.com/office/drawing/2014/main" id="{C7CC95D0-FF48-07F1-7B53-3ADBD33C8137}"/>
              </a:ext>
            </a:extLst>
          </p:cNvPr>
          <p:cNvCxnSpPr>
            <a:cxnSpLocks/>
          </p:cNvCxnSpPr>
          <p:nvPr/>
        </p:nvCxnSpPr>
        <p:spPr>
          <a:xfrm>
            <a:off x="8887199" y="4632873"/>
            <a:ext cx="1052497" cy="0"/>
          </a:xfrm>
          <a:prstGeom prst="line">
            <a:avLst/>
          </a:prstGeom>
          <a:noFill/>
          <a:ln w="19050" cap="flat" cmpd="sng" algn="ctr">
            <a:solidFill>
              <a:srgbClr val="156082"/>
            </a:solidFill>
            <a:prstDash val="solid"/>
            <a:miter lim="800000"/>
          </a:ln>
          <a:effectLst/>
        </p:spPr>
      </p:cxnSp>
      <p:cxnSp>
        <p:nvCxnSpPr>
          <p:cNvPr id="38" name="Straight Connector 37">
            <a:extLst>
              <a:ext uri="{FF2B5EF4-FFF2-40B4-BE49-F238E27FC236}">
                <a16:creationId xmlns:a16="http://schemas.microsoft.com/office/drawing/2014/main" id="{781B9787-4502-1253-F477-8821EB6F598D}"/>
              </a:ext>
            </a:extLst>
          </p:cNvPr>
          <p:cNvCxnSpPr>
            <a:cxnSpLocks/>
          </p:cNvCxnSpPr>
          <p:nvPr/>
        </p:nvCxnSpPr>
        <p:spPr>
          <a:xfrm>
            <a:off x="9408634" y="4626795"/>
            <a:ext cx="0" cy="713079"/>
          </a:xfrm>
          <a:prstGeom prst="line">
            <a:avLst/>
          </a:prstGeom>
          <a:noFill/>
          <a:ln w="19050" cap="flat" cmpd="sng" algn="ctr">
            <a:solidFill>
              <a:srgbClr val="156082"/>
            </a:solidFill>
            <a:prstDash val="solid"/>
            <a:miter lim="800000"/>
          </a:ln>
          <a:effectLst/>
        </p:spPr>
      </p:cxnSp>
      <p:cxnSp>
        <p:nvCxnSpPr>
          <p:cNvPr id="29" name="Straight Connector 28">
            <a:extLst>
              <a:ext uri="{FF2B5EF4-FFF2-40B4-BE49-F238E27FC236}">
                <a16:creationId xmlns:a16="http://schemas.microsoft.com/office/drawing/2014/main" id="{AE5048CD-702E-12B9-2E22-3D170EBC12C8}"/>
              </a:ext>
            </a:extLst>
          </p:cNvPr>
          <p:cNvCxnSpPr>
            <a:cxnSpLocks/>
          </p:cNvCxnSpPr>
          <p:nvPr/>
        </p:nvCxnSpPr>
        <p:spPr>
          <a:xfrm flipV="1">
            <a:off x="2743395" y="2700077"/>
            <a:ext cx="0" cy="369942"/>
          </a:xfrm>
          <a:prstGeom prst="line">
            <a:avLst/>
          </a:prstGeom>
          <a:noFill/>
          <a:ln w="19050" cap="flat" cmpd="sng" algn="ctr">
            <a:solidFill>
              <a:srgbClr val="156082"/>
            </a:solidFill>
            <a:prstDash val="solid"/>
            <a:miter lim="800000"/>
          </a:ln>
          <a:effectLst/>
        </p:spPr>
      </p:cxnSp>
      <p:sp>
        <p:nvSpPr>
          <p:cNvPr id="31" name="Arrow: Chevron 30">
            <a:extLst>
              <a:ext uri="{FF2B5EF4-FFF2-40B4-BE49-F238E27FC236}">
                <a16:creationId xmlns:a16="http://schemas.microsoft.com/office/drawing/2014/main" id="{D659D996-1724-2D24-0799-397D9FE09F98}"/>
              </a:ext>
            </a:extLst>
          </p:cNvPr>
          <p:cNvSpPr/>
          <p:nvPr/>
        </p:nvSpPr>
        <p:spPr>
          <a:xfrm>
            <a:off x="8191653" y="4994831"/>
            <a:ext cx="2469429" cy="622034"/>
          </a:xfrm>
          <a:prstGeom prst="chevron">
            <a:avLst/>
          </a:prstGeom>
          <a:solidFill>
            <a:srgbClr val="983E53"/>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Validation sample</a:t>
            </a:r>
          </a:p>
        </p:txBody>
      </p:sp>
      <p:sp>
        <p:nvSpPr>
          <p:cNvPr id="32" name="Rectangle 31">
            <a:extLst>
              <a:ext uri="{FF2B5EF4-FFF2-40B4-BE49-F238E27FC236}">
                <a16:creationId xmlns:a16="http://schemas.microsoft.com/office/drawing/2014/main" id="{ACE5232B-51DB-2F54-2FAC-D41D6FE6AA70}"/>
              </a:ext>
            </a:extLst>
          </p:cNvPr>
          <p:cNvSpPr/>
          <p:nvPr/>
        </p:nvSpPr>
        <p:spPr>
          <a:xfrm>
            <a:off x="8204548" y="2019132"/>
            <a:ext cx="2456534" cy="408023"/>
          </a:xfrm>
          <a:prstGeom prst="rect">
            <a:avLst/>
          </a:prstGeom>
          <a:solidFill>
            <a:srgbClr val="B8D87A"/>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Dana-Farber Cohort, initial patient identification (N=199)</a:t>
            </a:r>
          </a:p>
        </p:txBody>
      </p:sp>
      <p:sp>
        <p:nvSpPr>
          <p:cNvPr id="46" name="Rectangle 45">
            <a:extLst>
              <a:ext uri="{FF2B5EF4-FFF2-40B4-BE49-F238E27FC236}">
                <a16:creationId xmlns:a16="http://schemas.microsoft.com/office/drawing/2014/main" id="{F065D47E-E78F-D360-84CE-CBDFA8BEDA3A}"/>
              </a:ext>
            </a:extLst>
          </p:cNvPr>
          <p:cNvSpPr/>
          <p:nvPr/>
        </p:nvSpPr>
        <p:spPr>
          <a:xfrm>
            <a:off x="8411745" y="3404642"/>
            <a:ext cx="1979979" cy="372298"/>
          </a:xfrm>
          <a:prstGeom prst="rect">
            <a:avLst/>
          </a:prstGeom>
          <a:solidFill>
            <a:srgbClr val="B8D8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Dana-Farber Cohort (N=125)</a:t>
            </a:r>
          </a:p>
        </p:txBody>
      </p:sp>
      <p:cxnSp>
        <p:nvCxnSpPr>
          <p:cNvPr id="48" name="Straight Connector 47">
            <a:extLst>
              <a:ext uri="{FF2B5EF4-FFF2-40B4-BE49-F238E27FC236}">
                <a16:creationId xmlns:a16="http://schemas.microsoft.com/office/drawing/2014/main" id="{CC523BD6-C40A-D7AA-8A3E-473C88542277}"/>
              </a:ext>
            </a:extLst>
          </p:cNvPr>
          <p:cNvCxnSpPr>
            <a:cxnSpLocks/>
          </p:cNvCxnSpPr>
          <p:nvPr/>
        </p:nvCxnSpPr>
        <p:spPr>
          <a:xfrm>
            <a:off x="8836309" y="2929175"/>
            <a:ext cx="386240" cy="0"/>
          </a:xfrm>
          <a:prstGeom prst="line">
            <a:avLst/>
          </a:prstGeom>
          <a:noFill/>
          <a:ln w="19050" cap="flat" cmpd="sng" algn="ctr">
            <a:solidFill>
              <a:srgbClr val="156082"/>
            </a:solidFill>
            <a:prstDash val="solid"/>
            <a:miter lim="800000"/>
          </a:ln>
          <a:effectLst/>
        </p:spPr>
      </p:cxnSp>
      <p:sp>
        <p:nvSpPr>
          <p:cNvPr id="50" name="Rectangle 49">
            <a:extLst>
              <a:ext uri="{FF2B5EF4-FFF2-40B4-BE49-F238E27FC236}">
                <a16:creationId xmlns:a16="http://schemas.microsoft.com/office/drawing/2014/main" id="{2BF0DB42-6509-BE95-265E-3D14631BF2E1}"/>
              </a:ext>
            </a:extLst>
          </p:cNvPr>
          <p:cNvSpPr/>
          <p:nvPr/>
        </p:nvSpPr>
        <p:spPr>
          <a:xfrm>
            <a:off x="9180303" y="2685297"/>
            <a:ext cx="1415014" cy="475260"/>
          </a:xfrm>
          <a:prstGeom prst="rect">
            <a:avLst/>
          </a:prstGeom>
          <a:solidFill>
            <a:schemeClr val="bg1"/>
          </a:solidFill>
          <a:ln w="19050" cap="flat" cmpd="sng" algn="ctr">
            <a:solidFill>
              <a:schemeClr val="tx2"/>
            </a:solidFill>
            <a:prstDash val="solid"/>
            <a:miter lim="800000"/>
          </a:ln>
          <a:effectLst/>
        </p:spPr>
        <p:txBody>
          <a:bodyPr rtlCol="0" anchor="ctr"/>
          <a:lstStyle/>
          <a:p>
            <a:pPr lvl="0" algn="ctr">
              <a:defRPr/>
            </a:pPr>
            <a:r>
              <a:rPr lang="en-US" sz="900" kern="0">
                <a:latin typeface="Arial" panose="020B0604020202020204" pitchFamily="34" charset="0"/>
                <a:cs typeface="Arial" panose="020B0604020202020204" pitchFamily="34" charset="0"/>
              </a:rPr>
              <a:t>Exclusion of patients enrolled on clinical trials</a:t>
            </a:r>
          </a:p>
          <a:p>
            <a:pPr lvl="0" algn="ctr">
              <a:defRPr/>
            </a:pPr>
            <a:r>
              <a:rPr lang="en-US" sz="900" kern="0">
                <a:latin typeface="Arial" panose="020B0604020202020204" pitchFamily="34" charset="0"/>
                <a:cs typeface="Arial" panose="020B0604020202020204" pitchFamily="34" charset="0"/>
              </a:rPr>
              <a:t>(n=74)</a:t>
            </a:r>
            <a:endParaRPr lang="en-US" sz="1000" kern="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9330795E-968A-4240-8A35-004D0DE4C261}"/>
              </a:ext>
            </a:extLst>
          </p:cNvPr>
          <p:cNvSpPr/>
          <p:nvPr/>
        </p:nvSpPr>
        <p:spPr>
          <a:xfrm>
            <a:off x="2260546" y="2846557"/>
            <a:ext cx="933321" cy="418560"/>
          </a:xfrm>
          <a:prstGeom prst="rect">
            <a:avLst/>
          </a:prstGeom>
          <a:solidFill>
            <a:srgbClr val="0E284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AdvSM</a:t>
            </a:r>
            <a:b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(n=176)</a:t>
            </a:r>
          </a:p>
        </p:txBody>
      </p:sp>
      <p:cxnSp>
        <p:nvCxnSpPr>
          <p:cNvPr id="39" name="Straight Connector 38">
            <a:extLst>
              <a:ext uri="{FF2B5EF4-FFF2-40B4-BE49-F238E27FC236}">
                <a16:creationId xmlns:a16="http://schemas.microsoft.com/office/drawing/2014/main" id="{247560D6-5A66-D452-EDCB-332C57073DAB}"/>
              </a:ext>
            </a:extLst>
          </p:cNvPr>
          <p:cNvCxnSpPr>
            <a:cxnSpLocks/>
          </p:cNvCxnSpPr>
          <p:nvPr/>
        </p:nvCxnSpPr>
        <p:spPr>
          <a:xfrm flipV="1">
            <a:off x="3736265" y="2700077"/>
            <a:ext cx="0" cy="369942"/>
          </a:xfrm>
          <a:prstGeom prst="line">
            <a:avLst/>
          </a:prstGeom>
          <a:noFill/>
          <a:ln w="19050" cap="flat" cmpd="sng" algn="ctr">
            <a:solidFill>
              <a:srgbClr val="156082"/>
            </a:solidFill>
            <a:prstDash val="solid"/>
            <a:miter lim="800000"/>
          </a:ln>
          <a:effectLst/>
        </p:spPr>
      </p:cxnSp>
      <p:sp>
        <p:nvSpPr>
          <p:cNvPr id="25" name="Rectangle 24">
            <a:extLst>
              <a:ext uri="{FF2B5EF4-FFF2-40B4-BE49-F238E27FC236}">
                <a16:creationId xmlns:a16="http://schemas.microsoft.com/office/drawing/2014/main" id="{669DCE85-A9DA-16C4-A5EB-E51890F7DEBE}"/>
              </a:ext>
            </a:extLst>
          </p:cNvPr>
          <p:cNvSpPr/>
          <p:nvPr/>
        </p:nvSpPr>
        <p:spPr>
          <a:xfrm>
            <a:off x="3297633" y="2844357"/>
            <a:ext cx="933321" cy="418560"/>
          </a:xfrm>
          <a:prstGeom prst="rect">
            <a:avLst/>
          </a:prstGeom>
          <a:solidFill>
            <a:srgbClr val="15608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ISM</a:t>
            </a:r>
            <a:b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(n=265)</a:t>
            </a:r>
          </a:p>
        </p:txBody>
      </p:sp>
      <p:cxnSp>
        <p:nvCxnSpPr>
          <p:cNvPr id="41" name="Straight Connector 40">
            <a:extLst>
              <a:ext uri="{FF2B5EF4-FFF2-40B4-BE49-F238E27FC236}">
                <a16:creationId xmlns:a16="http://schemas.microsoft.com/office/drawing/2014/main" id="{E46589D9-11C7-CE9A-F5CD-FD3E0B9D0A72}"/>
              </a:ext>
            </a:extLst>
          </p:cNvPr>
          <p:cNvCxnSpPr>
            <a:cxnSpLocks/>
          </p:cNvCxnSpPr>
          <p:nvPr/>
        </p:nvCxnSpPr>
        <p:spPr>
          <a:xfrm flipV="1">
            <a:off x="8887199" y="4002219"/>
            <a:ext cx="0" cy="640629"/>
          </a:xfrm>
          <a:prstGeom prst="line">
            <a:avLst/>
          </a:prstGeom>
          <a:noFill/>
          <a:ln w="19050" cap="flat" cmpd="sng" algn="ctr">
            <a:solidFill>
              <a:srgbClr val="156082"/>
            </a:solidFill>
            <a:prstDash val="solid"/>
            <a:miter lim="800000"/>
          </a:ln>
          <a:effectLst/>
        </p:spPr>
      </p:cxnSp>
      <p:sp>
        <p:nvSpPr>
          <p:cNvPr id="35" name="Rectangle 34">
            <a:extLst>
              <a:ext uri="{FF2B5EF4-FFF2-40B4-BE49-F238E27FC236}">
                <a16:creationId xmlns:a16="http://schemas.microsoft.com/office/drawing/2014/main" id="{9529EB70-8072-2745-F50C-E14DF1DAA90B}"/>
              </a:ext>
            </a:extLst>
          </p:cNvPr>
          <p:cNvSpPr/>
          <p:nvPr/>
        </p:nvSpPr>
        <p:spPr>
          <a:xfrm>
            <a:off x="8421887" y="3980844"/>
            <a:ext cx="933051" cy="418439"/>
          </a:xfrm>
          <a:prstGeom prst="rect">
            <a:avLst/>
          </a:prstGeom>
          <a:solidFill>
            <a:srgbClr val="0E2841"/>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AdvSM</a:t>
            </a:r>
            <a:b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(n=47)</a:t>
            </a:r>
          </a:p>
        </p:txBody>
      </p:sp>
      <p:cxnSp>
        <p:nvCxnSpPr>
          <p:cNvPr id="44" name="Straight Connector 43">
            <a:extLst>
              <a:ext uri="{FF2B5EF4-FFF2-40B4-BE49-F238E27FC236}">
                <a16:creationId xmlns:a16="http://schemas.microsoft.com/office/drawing/2014/main" id="{ABCC01D2-50EC-409B-0E0D-41471C7D24B7}"/>
              </a:ext>
            </a:extLst>
          </p:cNvPr>
          <p:cNvCxnSpPr>
            <a:cxnSpLocks/>
          </p:cNvCxnSpPr>
          <p:nvPr/>
        </p:nvCxnSpPr>
        <p:spPr>
          <a:xfrm flipV="1">
            <a:off x="9939695" y="4002219"/>
            <a:ext cx="0" cy="640629"/>
          </a:xfrm>
          <a:prstGeom prst="line">
            <a:avLst/>
          </a:prstGeom>
          <a:noFill/>
          <a:ln w="19050" cap="flat" cmpd="sng" algn="ctr">
            <a:solidFill>
              <a:srgbClr val="156082"/>
            </a:solidFill>
            <a:prstDash val="solid"/>
            <a:miter lim="800000"/>
          </a:ln>
          <a:effectLst/>
        </p:spPr>
      </p:cxnSp>
      <p:sp>
        <p:nvSpPr>
          <p:cNvPr id="36" name="Rectangle 35">
            <a:extLst>
              <a:ext uri="{FF2B5EF4-FFF2-40B4-BE49-F238E27FC236}">
                <a16:creationId xmlns:a16="http://schemas.microsoft.com/office/drawing/2014/main" id="{210B63B7-8D39-A705-985B-9EB4DAF6BD3D}"/>
              </a:ext>
            </a:extLst>
          </p:cNvPr>
          <p:cNvSpPr/>
          <p:nvPr/>
        </p:nvSpPr>
        <p:spPr>
          <a:xfrm>
            <a:off x="9458673" y="3980844"/>
            <a:ext cx="933051" cy="418439"/>
          </a:xfrm>
          <a:prstGeom prst="rect">
            <a:avLst/>
          </a:prstGeom>
          <a:solidFill>
            <a:srgbClr val="156082"/>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ISM</a:t>
            </a:r>
            <a:b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(n=78)</a:t>
            </a:r>
          </a:p>
        </p:txBody>
      </p:sp>
    </p:spTree>
    <p:extLst>
      <p:ext uri="{BB962C8B-B14F-4D97-AF65-F5344CB8AC3E}">
        <p14:creationId xmlns:p14="http://schemas.microsoft.com/office/powerpoint/2010/main" val="296028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9" grpId="0" animBg="1"/>
      <p:bldP spid="12" grpId="0" animBg="1"/>
      <p:bldP spid="18" grpId="0" animBg="1"/>
      <p:bldP spid="20" grpId="0"/>
      <p:bldP spid="26" grpId="0" animBg="1"/>
      <p:bldP spid="31" grpId="0" animBg="1"/>
      <p:bldP spid="32" grpId="0" animBg="1"/>
      <p:bldP spid="46" grpId="0" animBg="1"/>
      <p:bldP spid="50" grpId="0" animBg="1"/>
      <p:bldP spid="24" grpId="0" animBg="1"/>
      <p:bldP spid="25"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B8834D5-644A-9A15-78C2-1F8010A6F9CC}"/>
              </a:ext>
            </a:extLst>
          </p:cNvPr>
          <p:cNvGraphicFramePr>
            <a:graphicFrameLocks noGrp="1"/>
          </p:cNvGraphicFramePr>
          <p:nvPr>
            <p:extLst>
              <p:ext uri="{D42A27DB-BD31-4B8C-83A1-F6EECF244321}">
                <p14:modId xmlns:p14="http://schemas.microsoft.com/office/powerpoint/2010/main" val="2073420069"/>
              </p:ext>
            </p:extLst>
          </p:nvPr>
        </p:nvGraphicFramePr>
        <p:xfrm>
          <a:off x="746567" y="1867272"/>
          <a:ext cx="10683433" cy="4390293"/>
        </p:xfrm>
        <a:graphic>
          <a:graphicData uri="http://schemas.openxmlformats.org/drawingml/2006/table">
            <a:tbl>
              <a:tblPr/>
              <a:tblGrid>
                <a:gridCol w="4329205">
                  <a:extLst>
                    <a:ext uri="{9D8B030D-6E8A-4147-A177-3AD203B41FA5}">
                      <a16:colId xmlns:a16="http://schemas.microsoft.com/office/drawing/2014/main" val="3246745260"/>
                    </a:ext>
                  </a:extLst>
                </a:gridCol>
                <a:gridCol w="6354228">
                  <a:extLst>
                    <a:ext uri="{9D8B030D-6E8A-4147-A177-3AD203B41FA5}">
                      <a16:colId xmlns:a16="http://schemas.microsoft.com/office/drawing/2014/main" val="3464339167"/>
                    </a:ext>
                  </a:extLst>
                </a:gridCol>
              </a:tblGrid>
              <a:tr h="297867">
                <a:tc gridSpan="2">
                  <a:txBody>
                    <a:bodyPr/>
                    <a:lstStyle/>
                    <a:p>
                      <a:pPr algn="ctr" fontAlgn="t"/>
                      <a:r>
                        <a:rPr lang="en-US" sz="1400" b="1" i="0" u="none" strike="noStrike">
                          <a:solidFill>
                            <a:schemeClr val="bg1"/>
                          </a:solidFill>
                          <a:effectLst/>
                          <a:latin typeface="Arial" panose="020B0604020202020204" pitchFamily="34" charset="0"/>
                        </a:rPr>
                        <a:t>Variables</a:t>
                      </a:r>
                    </a:p>
                  </a:txBody>
                  <a:tcPr marL="6466" marR="6466" marT="6466" marB="0" anchor="ctr">
                    <a:lnL w="12700" cap="flat" cmpd="sng" algn="ctr">
                      <a:solidFill>
                        <a:srgbClr val="007098"/>
                      </a:solidFill>
                      <a:prstDash val="solid"/>
                      <a:round/>
                      <a:headEnd type="none" w="med" len="med"/>
                      <a:tailEnd type="none" w="med" len="med"/>
                    </a:lnL>
                    <a:lnR w="12700" cap="flat" cmpd="sng" algn="ctr">
                      <a:solidFill>
                        <a:srgbClr val="007098"/>
                      </a:solidFill>
                      <a:prstDash val="solid"/>
                      <a:round/>
                      <a:headEnd type="none" w="med" len="med"/>
                      <a:tailEnd type="none" w="med" len="med"/>
                    </a:lnR>
                    <a:lnT w="12700" cap="flat" cmpd="sng" algn="ctr">
                      <a:solidFill>
                        <a:srgbClr val="007098"/>
                      </a:solidFill>
                      <a:prstDash val="solid"/>
                      <a:round/>
                      <a:headEnd type="none" w="med" len="med"/>
                      <a:tailEnd type="none" w="med" len="med"/>
                    </a:lnT>
                    <a:lnB>
                      <a:noFill/>
                    </a:lnB>
                    <a:solidFill>
                      <a:srgbClr val="007098"/>
                    </a:solidFill>
                  </a:tcPr>
                </a:tc>
                <a:tc hMerge="1">
                  <a:txBody>
                    <a:bodyPr/>
                    <a:lstStyle/>
                    <a:p>
                      <a:pPr algn="ctr" fontAlgn="t"/>
                      <a:endParaRPr lang="en-US" sz="1400" b="1" i="0" u="none" strike="noStrike">
                        <a:solidFill>
                          <a:schemeClr val="bg1"/>
                        </a:solidFill>
                        <a:effectLst/>
                        <a:latin typeface="Arial" panose="020B0604020202020204" pitchFamily="34" charset="0"/>
                      </a:endParaRPr>
                    </a:p>
                  </a:txBody>
                  <a:tcPr marL="6466" marR="6466" marT="6466"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007098"/>
                    </a:solidFill>
                  </a:tcPr>
                </a:tc>
                <a:extLst>
                  <a:ext uri="{0D108BD9-81ED-4DB2-BD59-A6C34878D82A}">
                    <a16:rowId xmlns:a16="http://schemas.microsoft.com/office/drawing/2014/main" val="40858822"/>
                  </a:ext>
                </a:extLst>
              </a:tr>
              <a:tr h="227357">
                <a:tc>
                  <a:txBody>
                    <a:bodyPr/>
                    <a:lstStyle/>
                    <a:p>
                      <a:pPr algn="l" fontAlgn="t"/>
                      <a:r>
                        <a:rPr lang="en-US" sz="1400" b="0" i="0" u="none" strike="noStrike">
                          <a:solidFill>
                            <a:srgbClr val="000000"/>
                          </a:solidFill>
                          <a:effectLst/>
                          <a:latin typeface="Arial" panose="020B0604020202020204" pitchFamily="34" charset="0"/>
                        </a:rPr>
                        <a:t>Age</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a:rPr>
                        <a:t>Monocyte count (absolute)</a:t>
                      </a:r>
                      <a:endParaRPr lang="en-US" sz="1400" b="0" i="0" u="none" strike="noStrike">
                        <a:solidFill>
                          <a:srgbClr val="000000"/>
                        </a:solidFill>
                        <a:effectLst/>
                        <a:latin typeface="Arial" panose="020B0604020202020204" pitchFamily="34" charset="0"/>
                      </a:endParaRP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870334782"/>
                  </a:ext>
                </a:extLst>
              </a:tr>
              <a:tr h="227357">
                <a:tc>
                  <a:txBody>
                    <a:bodyPr/>
                    <a:lstStyle/>
                    <a:p>
                      <a:pPr algn="l" fontAlgn="t"/>
                      <a:r>
                        <a:rPr lang="en-US" sz="1400" b="0" i="0" u="none" strike="noStrike">
                          <a:solidFill>
                            <a:srgbClr val="000000"/>
                          </a:solidFill>
                          <a:effectLst/>
                          <a:latin typeface="Arial" panose="020B0604020202020204" pitchFamily="34" charset="0"/>
                        </a:rPr>
                        <a:t>Albumin</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Medical history of anaphylaxis</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3322086225"/>
                  </a:ext>
                </a:extLst>
              </a:tr>
              <a:tr h="227357">
                <a:tc>
                  <a:txBody>
                    <a:bodyPr/>
                    <a:lstStyle/>
                    <a:p>
                      <a:pPr algn="l" fontAlgn="t"/>
                      <a:r>
                        <a:rPr lang="en-US" sz="1400" b="0" i="0" u="none" strike="noStrike">
                          <a:solidFill>
                            <a:srgbClr val="000000"/>
                          </a:solidFill>
                          <a:effectLst/>
                          <a:latin typeface="Arial"/>
                        </a:rPr>
                        <a:t>Alkaline phosphatase</a:t>
                      </a:r>
                      <a:endParaRPr lang="en-US" sz="1400" b="0" i="0" u="none" strike="noStrike">
                        <a:solidFill>
                          <a:srgbClr val="000000"/>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a:rPr>
                        <a:t>Neutrophil count (absolute)</a:t>
                      </a:r>
                      <a:endParaRPr lang="en-US" sz="1400" b="0" i="0" u="none" strike="noStrike">
                        <a:solidFill>
                          <a:srgbClr val="000000"/>
                        </a:solidFill>
                        <a:effectLst/>
                        <a:latin typeface="Arial" panose="020B0604020202020204" pitchFamily="34" charset="0"/>
                      </a:endParaRP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1889755338"/>
                  </a:ext>
                </a:extLst>
              </a:tr>
              <a:tr h="227357">
                <a:tc>
                  <a:txBody>
                    <a:bodyPr/>
                    <a:lstStyle/>
                    <a:p>
                      <a:pPr algn="l" fontAlgn="t"/>
                      <a:r>
                        <a:rPr lang="en-US" sz="1400" b="0" i="0" u="none" strike="noStrike">
                          <a:solidFill>
                            <a:srgbClr val="000000"/>
                          </a:solidFill>
                          <a:effectLst/>
                          <a:latin typeface="Arial" panose="020B0604020202020204" pitchFamily="34" charset="0"/>
                        </a:rPr>
                        <a:t>ALT</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Platelets</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152277005"/>
                  </a:ext>
                </a:extLst>
              </a:tr>
              <a:tr h="227357">
                <a:tc>
                  <a:txBody>
                    <a:bodyPr/>
                    <a:lstStyle/>
                    <a:p>
                      <a:pPr algn="l" fontAlgn="t"/>
                      <a:r>
                        <a:rPr lang="en-US" sz="1400" b="0" i="0" u="none" strike="noStrike">
                          <a:solidFill>
                            <a:srgbClr val="000000"/>
                          </a:solidFill>
                          <a:effectLst/>
                          <a:latin typeface="Arial" panose="020B0604020202020204" pitchFamily="34" charset="0"/>
                        </a:rPr>
                        <a:t>Ascites (Y/N)</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dirty="0">
                          <a:solidFill>
                            <a:srgbClr val="000000"/>
                          </a:solidFill>
                          <a:effectLst/>
                          <a:latin typeface="Arial" panose="020B0604020202020204" pitchFamily="34" charset="0"/>
                        </a:rPr>
                        <a:t>Pleural Effusion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1924259143"/>
                  </a:ext>
                </a:extLst>
              </a:tr>
              <a:tr h="227357">
                <a:tc>
                  <a:txBody>
                    <a:bodyPr/>
                    <a:lstStyle/>
                    <a:p>
                      <a:pPr algn="l" fontAlgn="t"/>
                      <a:r>
                        <a:rPr lang="en-US" sz="1400" b="0" i="0" u="none" strike="noStrike">
                          <a:solidFill>
                            <a:srgbClr val="000000"/>
                          </a:solidFill>
                          <a:effectLst/>
                          <a:latin typeface="Arial" panose="020B0604020202020204" pitchFamily="34" charset="0"/>
                        </a:rPr>
                        <a:t>AST</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Race</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470742826"/>
                  </a:ext>
                </a:extLst>
              </a:tr>
              <a:tr h="227357">
                <a:tc>
                  <a:txBody>
                    <a:bodyPr/>
                    <a:lstStyle/>
                    <a:p>
                      <a:pPr algn="l" fontAlgn="t"/>
                      <a:r>
                        <a:rPr lang="en-US" sz="1400" b="0" i="0" u="none" strike="noStrike">
                          <a:solidFill>
                            <a:schemeClr val="tx1"/>
                          </a:solidFill>
                          <a:effectLst/>
                          <a:latin typeface="Arial"/>
                        </a:rPr>
                        <a:t>Basophil count (absolute)</a:t>
                      </a:r>
                      <a:endParaRPr lang="en-US" sz="14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Sex</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677583835"/>
                  </a:ext>
                </a:extLst>
              </a:tr>
              <a:tr h="227357">
                <a:tc>
                  <a:txBody>
                    <a:bodyPr/>
                    <a:lstStyle/>
                    <a:p>
                      <a:pPr algn="l" fontAlgn="t"/>
                      <a:r>
                        <a:rPr lang="en-US" sz="1400" b="0" i="0" u="none" strike="noStrike">
                          <a:solidFill>
                            <a:schemeClr val="tx1"/>
                          </a:solidFill>
                          <a:effectLst/>
                          <a:latin typeface="Arial"/>
                        </a:rPr>
                        <a:t>Bilirubin, total</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Palpable spleen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905320520"/>
                  </a:ext>
                </a:extLst>
              </a:tr>
              <a:tr h="227357">
                <a:tc>
                  <a:txBody>
                    <a:bodyPr/>
                    <a:lstStyle/>
                    <a:p>
                      <a:pPr algn="l" fontAlgn="t"/>
                      <a:r>
                        <a:rPr lang="en-US" sz="1400" b="0" i="0" u="none" strike="noStrike">
                          <a:solidFill>
                            <a:schemeClr val="tx1"/>
                          </a:solidFill>
                          <a:effectLst/>
                          <a:latin typeface="Arial" panose="020B0604020202020204" pitchFamily="34" charset="0"/>
                        </a:rPr>
                        <a:t>BMI</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Tryptase</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3372619142"/>
                  </a:ext>
                </a:extLst>
              </a:tr>
              <a:tr h="227357">
                <a:tc>
                  <a:txBody>
                    <a:bodyPr/>
                    <a:lstStyle/>
                    <a:p>
                      <a:pPr algn="l" fontAlgn="t"/>
                      <a:r>
                        <a:rPr lang="en-US" sz="1400" b="0" i="0" u="none" strike="noStrike">
                          <a:solidFill>
                            <a:schemeClr val="tx1"/>
                          </a:solidFill>
                          <a:effectLst/>
                          <a:latin typeface="Arial" panose="020B0604020202020204" pitchFamily="34" charset="0"/>
                        </a:rPr>
                        <a:t>Bone marrow biopsy mast cell percentage (core)</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NGS panel presence of Tier 1 </a:t>
                      </a:r>
                      <a:r>
                        <a:rPr lang="en-US" sz="1400" b="0" i="1" u="none" strike="noStrike">
                          <a:solidFill>
                            <a:srgbClr val="000000"/>
                          </a:solidFill>
                          <a:effectLst/>
                          <a:latin typeface="Arial" panose="020B0604020202020204" pitchFamily="34" charset="0"/>
                        </a:rPr>
                        <a:t>KIT</a:t>
                      </a:r>
                      <a:r>
                        <a:rPr lang="en-US" sz="1400" b="0" i="0" u="none" strike="noStrike">
                          <a:solidFill>
                            <a:srgbClr val="000000"/>
                          </a:solidFill>
                          <a:effectLst/>
                          <a:latin typeface="Arial" panose="020B0604020202020204" pitchFamily="34" charset="0"/>
                        </a:rPr>
                        <a:t> mutation with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734220063"/>
                  </a:ext>
                </a:extLst>
              </a:tr>
              <a:tr h="227357">
                <a:tc>
                  <a:txBody>
                    <a:bodyPr/>
                    <a:lstStyle/>
                    <a:p>
                      <a:pPr algn="l" fontAlgn="t"/>
                      <a:r>
                        <a:rPr lang="en-US" sz="1400" b="0" i="0" u="none" strike="noStrike">
                          <a:solidFill>
                            <a:schemeClr val="tx1"/>
                          </a:solidFill>
                          <a:effectLst/>
                          <a:latin typeface="Arial" panose="020B0604020202020204" pitchFamily="34" charset="0"/>
                        </a:rPr>
                        <a:t>Country</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NGS panel presence of any Tier 1 mutation with a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4238542449"/>
                  </a:ext>
                </a:extLst>
              </a:tr>
              <a:tr h="227357">
                <a:tc>
                  <a:txBody>
                    <a:bodyPr/>
                    <a:lstStyle/>
                    <a:p>
                      <a:pPr algn="l" fontAlgn="t"/>
                      <a:r>
                        <a:rPr lang="en-US" sz="1400" b="0" i="0" u="none" strike="noStrike">
                          <a:solidFill>
                            <a:schemeClr val="tx1"/>
                          </a:solidFill>
                          <a:effectLst/>
                          <a:latin typeface="Arial" panose="020B0604020202020204" pitchFamily="34" charset="0"/>
                        </a:rPr>
                        <a:t>Creatinine</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NGS panel number of non-</a:t>
                      </a:r>
                      <a:r>
                        <a:rPr lang="en-US" sz="1400" b="0" i="1" u="none" strike="noStrike">
                          <a:solidFill>
                            <a:srgbClr val="000000"/>
                          </a:solidFill>
                          <a:effectLst/>
                          <a:latin typeface="Arial" panose="020B0604020202020204" pitchFamily="34" charset="0"/>
                        </a:rPr>
                        <a:t>KIT</a:t>
                      </a:r>
                      <a:r>
                        <a:rPr lang="en-US" sz="1400" b="0" i="0" u="none" strike="noStrike">
                          <a:solidFill>
                            <a:srgbClr val="000000"/>
                          </a:solidFill>
                          <a:effectLst/>
                          <a:latin typeface="Arial" panose="020B0604020202020204" pitchFamily="34" charset="0"/>
                        </a:rPr>
                        <a:t> genes with a Tier 1 mutation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87994525"/>
                  </a:ext>
                </a:extLst>
              </a:tr>
              <a:tr h="227357">
                <a:tc>
                  <a:txBody>
                    <a:bodyPr/>
                    <a:lstStyle/>
                    <a:p>
                      <a:pPr algn="l" fontAlgn="t"/>
                      <a:r>
                        <a:rPr lang="en-US" sz="1400" b="0" i="1" u="none" strike="noStrike">
                          <a:solidFill>
                            <a:schemeClr val="tx1"/>
                          </a:solidFill>
                          <a:effectLst/>
                          <a:latin typeface="Arial" panose="020B0604020202020204" pitchFamily="34" charset="0"/>
                        </a:rPr>
                        <a:t>KIT</a:t>
                      </a:r>
                      <a:r>
                        <a:rPr lang="en-US" sz="1400" b="0" i="0" u="none" strike="noStrike">
                          <a:solidFill>
                            <a:schemeClr val="tx1"/>
                          </a:solidFill>
                          <a:effectLst/>
                          <a:latin typeface="Arial" panose="020B0604020202020204" pitchFamily="34" charset="0"/>
                        </a:rPr>
                        <a:t> D816V VAF in the peripheral blood</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NGS panel presence of Tier 1 </a:t>
                      </a:r>
                      <a:r>
                        <a:rPr lang="en-US" sz="1400" b="0" i="1" u="none" strike="noStrike">
                          <a:solidFill>
                            <a:srgbClr val="000000"/>
                          </a:solidFill>
                          <a:effectLst/>
                          <a:latin typeface="Arial" panose="020B0604020202020204" pitchFamily="34" charset="0"/>
                        </a:rPr>
                        <a:t>ASXL1</a:t>
                      </a:r>
                      <a:r>
                        <a:rPr lang="en-US" sz="1400" b="0" i="0" u="none" strike="noStrike">
                          <a:solidFill>
                            <a:srgbClr val="000000"/>
                          </a:solidFill>
                          <a:effectLst/>
                          <a:latin typeface="Arial" panose="020B0604020202020204" pitchFamily="34" charset="0"/>
                        </a:rPr>
                        <a:t> mutations with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678039476"/>
                  </a:ext>
                </a:extLst>
              </a:tr>
              <a:tr h="227357">
                <a:tc>
                  <a:txBody>
                    <a:bodyPr/>
                    <a:lstStyle/>
                    <a:p>
                      <a:pPr algn="l" fontAlgn="t"/>
                      <a:r>
                        <a:rPr lang="en-US" sz="1400" b="0" i="0" u="none" strike="noStrike">
                          <a:solidFill>
                            <a:schemeClr val="tx1"/>
                          </a:solidFill>
                          <a:effectLst/>
                          <a:latin typeface="Arial"/>
                        </a:rPr>
                        <a:t>Eosinophil count (absolute)</a:t>
                      </a:r>
                      <a:endParaRPr lang="en-US" sz="14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1" u="none" strike="noStrike">
                          <a:solidFill>
                            <a:srgbClr val="000000"/>
                          </a:solidFill>
                          <a:effectLst/>
                          <a:latin typeface="Arial" panose="020B0604020202020204" pitchFamily="34" charset="0"/>
                        </a:rPr>
                        <a:t>DNMT3A</a:t>
                      </a:r>
                      <a:r>
                        <a:rPr lang="en-US" sz="14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089083667"/>
                  </a:ext>
                </a:extLst>
              </a:tr>
              <a:tr h="227357">
                <a:tc>
                  <a:txBody>
                    <a:bodyPr/>
                    <a:lstStyle/>
                    <a:p>
                      <a:pPr algn="l" fontAlgn="t"/>
                      <a:r>
                        <a:rPr lang="en-US" sz="1400" b="0" i="0" u="none" strike="noStrike">
                          <a:solidFill>
                            <a:schemeClr val="tx1"/>
                          </a:solidFill>
                          <a:effectLst/>
                          <a:latin typeface="Arial" panose="020B0604020202020204" pitchFamily="34" charset="0"/>
                        </a:rPr>
                        <a:t>Hemoglobin</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1" u="none" strike="noStrike">
                          <a:solidFill>
                            <a:srgbClr val="000000"/>
                          </a:solidFill>
                          <a:effectLst/>
                          <a:latin typeface="Arial" panose="020B0604020202020204" pitchFamily="34" charset="0"/>
                        </a:rPr>
                        <a:t>EZH2</a:t>
                      </a:r>
                      <a:r>
                        <a:rPr lang="en-US" sz="14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798939485"/>
                  </a:ext>
                </a:extLst>
              </a:tr>
              <a:tr h="227357">
                <a:tc>
                  <a:txBody>
                    <a:bodyPr/>
                    <a:lstStyle/>
                    <a:p>
                      <a:pPr algn="l" fontAlgn="t"/>
                      <a:r>
                        <a:rPr lang="en-US" sz="1400" b="0" i="0" u="none" strike="noStrike">
                          <a:solidFill>
                            <a:schemeClr val="tx1"/>
                          </a:solidFill>
                          <a:effectLst/>
                          <a:latin typeface="Arial" panose="020B0604020202020204" pitchFamily="34" charset="0"/>
                        </a:rPr>
                        <a:t>LDH</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1" u="none" strike="noStrike">
                          <a:solidFill>
                            <a:srgbClr val="000000"/>
                          </a:solidFill>
                          <a:effectLst/>
                          <a:latin typeface="Arial" panose="020B0604020202020204" pitchFamily="34" charset="0"/>
                        </a:rPr>
                        <a:t>RUNX1</a:t>
                      </a:r>
                      <a:r>
                        <a:rPr lang="en-US" sz="14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4221789636"/>
                  </a:ext>
                </a:extLst>
              </a:tr>
              <a:tr h="227357">
                <a:tc>
                  <a:txBody>
                    <a:bodyPr/>
                    <a:lstStyle/>
                    <a:p>
                      <a:pPr algn="l" fontAlgn="t"/>
                      <a:r>
                        <a:rPr lang="en-US" sz="1400" b="0" i="0" u="none" strike="noStrike">
                          <a:solidFill>
                            <a:schemeClr val="tx1"/>
                          </a:solidFill>
                          <a:effectLst/>
                          <a:latin typeface="Arial"/>
                        </a:rPr>
                        <a:t>Lymphocyte count (absolute)</a:t>
                      </a:r>
                      <a:endParaRPr lang="en-US" sz="14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1" u="none" strike="noStrike">
                          <a:solidFill>
                            <a:srgbClr val="000000"/>
                          </a:solidFill>
                          <a:effectLst/>
                          <a:latin typeface="Arial" panose="020B0604020202020204" pitchFamily="34" charset="0"/>
                        </a:rPr>
                        <a:t>SETBP1</a:t>
                      </a:r>
                      <a:r>
                        <a:rPr lang="en-US" sz="14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41553780"/>
                  </a:ext>
                </a:extLst>
              </a:tr>
              <a:tr h="227357">
                <a:tc>
                  <a:txBody>
                    <a:bodyPr/>
                    <a:lstStyle/>
                    <a:p>
                      <a:pPr algn="l" fontAlgn="t"/>
                      <a:endParaRPr lang="en-US" sz="1400" b="0" i="0" u="none" strike="noStrike" dirty="0">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w="12700" cap="flat" cmpd="sng" algn="ctr">
                      <a:solidFill>
                        <a:srgbClr val="007098"/>
                      </a:solidFill>
                      <a:prstDash val="solid"/>
                      <a:round/>
                      <a:headEnd type="none" w="med" len="med"/>
                      <a:tailEnd type="none" w="med" len="med"/>
                    </a:lnB>
                    <a:noFill/>
                  </a:tcPr>
                </a:tc>
                <a:tc>
                  <a:txBody>
                    <a:bodyPr/>
                    <a:lstStyle/>
                    <a:p>
                      <a:pPr algn="l" fontAlgn="t"/>
                      <a:r>
                        <a:rPr lang="en-US" sz="1400" b="0" i="1" u="none" strike="noStrike" dirty="0">
                          <a:solidFill>
                            <a:srgbClr val="000000"/>
                          </a:solidFill>
                          <a:effectLst/>
                          <a:latin typeface="Arial" panose="020B0604020202020204" pitchFamily="34" charset="0"/>
                        </a:rPr>
                        <a:t>SRSF2</a:t>
                      </a:r>
                      <a:r>
                        <a:rPr lang="en-US" sz="1400" b="0" i="0" u="none" strike="noStrike" dirty="0">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w="12700" cap="flat" cmpd="sng" algn="ctr">
                      <a:solidFill>
                        <a:srgbClr val="007098"/>
                      </a:solidFill>
                      <a:prstDash val="solid"/>
                      <a:round/>
                      <a:headEnd type="none" w="med" len="med"/>
                      <a:tailEnd type="none" w="med" len="med"/>
                    </a:lnB>
                    <a:noFill/>
                  </a:tcPr>
                </a:tc>
                <a:extLst>
                  <a:ext uri="{0D108BD9-81ED-4DB2-BD59-A6C34878D82A}">
                    <a16:rowId xmlns:a16="http://schemas.microsoft.com/office/drawing/2014/main" val="600847280"/>
                  </a:ext>
                </a:extLst>
              </a:tr>
            </a:tbl>
          </a:graphicData>
        </a:graphic>
      </p:graphicFrame>
      <p:sp>
        <p:nvSpPr>
          <p:cNvPr id="4" name="TextBox 3">
            <a:extLst>
              <a:ext uri="{FF2B5EF4-FFF2-40B4-BE49-F238E27FC236}">
                <a16:creationId xmlns:a16="http://schemas.microsoft.com/office/drawing/2014/main" id="{970A38C8-E7A2-5BA2-57DC-9E8D18195D22}"/>
              </a:ext>
            </a:extLst>
          </p:cNvPr>
          <p:cNvSpPr txBox="1"/>
          <p:nvPr/>
        </p:nvSpPr>
        <p:spPr>
          <a:xfrm>
            <a:off x="746567" y="6411153"/>
            <a:ext cx="1219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ALT, alanine transaminase; AST, aspartate transaminase; BMI, body mass index; LDH, lactate dehydrogenase; NGS, next-generation sequencing; VAF, variant allele frequency.</a:t>
            </a:r>
          </a:p>
        </p:txBody>
      </p:sp>
      <p:sp>
        <p:nvSpPr>
          <p:cNvPr id="9" name="Title 1">
            <a:extLst>
              <a:ext uri="{FF2B5EF4-FFF2-40B4-BE49-F238E27FC236}">
                <a16:creationId xmlns:a16="http://schemas.microsoft.com/office/drawing/2014/main" id="{177515B1-5573-B717-E933-4CDDD6B342DE}"/>
              </a:ext>
            </a:extLst>
          </p:cNvPr>
          <p:cNvSpPr>
            <a:spLocks noGrp="1"/>
          </p:cNvSpPr>
          <p:nvPr>
            <p:ph type="title"/>
          </p:nvPr>
        </p:nvSpPr>
        <p:spPr/>
        <p:txBody>
          <a:bodyPr/>
          <a:lstStyle/>
          <a:p>
            <a:r>
              <a:rPr lang="en-GB" sz="2400" b="1" dirty="0"/>
              <a:t>Approach to generating a mathematical model</a:t>
            </a:r>
            <a:endParaRPr lang="en-US" sz="2400" b="1" dirty="0"/>
          </a:p>
        </p:txBody>
      </p:sp>
      <p:sp>
        <p:nvSpPr>
          <p:cNvPr id="11" name="Content Placeholder 2">
            <a:extLst>
              <a:ext uri="{FF2B5EF4-FFF2-40B4-BE49-F238E27FC236}">
                <a16:creationId xmlns:a16="http://schemas.microsoft.com/office/drawing/2014/main" id="{32A65CA3-5583-5299-2CA4-4B9BB9CE2078}"/>
              </a:ext>
            </a:extLst>
          </p:cNvPr>
          <p:cNvSpPr>
            <a:spLocks noGrp="1"/>
          </p:cNvSpPr>
          <p:nvPr>
            <p:ph type="body" sz="quarter" idx="13"/>
          </p:nvPr>
        </p:nvSpPr>
        <p:spPr>
          <a:xfrm>
            <a:off x="580887" y="1595836"/>
            <a:ext cx="8946872" cy="216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Identify a set of variables (demographic characteristics, clinical findings, laboratory findings) that could potentially help distinguish ISM from </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AdvSM</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41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67155B-9D86-CC3F-EBF0-36FF13A80F5B}"/>
              </a:ext>
            </a:extLst>
          </p:cNvPr>
          <p:cNvGraphicFramePr>
            <a:graphicFrameLocks noGrp="1"/>
          </p:cNvGraphicFramePr>
          <p:nvPr>
            <p:extLst>
              <p:ext uri="{D42A27DB-BD31-4B8C-83A1-F6EECF244321}">
                <p14:modId xmlns:p14="http://schemas.microsoft.com/office/powerpoint/2010/main" val="1484479928"/>
              </p:ext>
            </p:extLst>
          </p:nvPr>
        </p:nvGraphicFramePr>
        <p:xfrm>
          <a:off x="746567" y="1925459"/>
          <a:ext cx="10698866" cy="4390293"/>
        </p:xfrm>
        <a:graphic>
          <a:graphicData uri="http://schemas.openxmlformats.org/drawingml/2006/table">
            <a:tbl>
              <a:tblPr/>
              <a:tblGrid>
                <a:gridCol w="4335459">
                  <a:extLst>
                    <a:ext uri="{9D8B030D-6E8A-4147-A177-3AD203B41FA5}">
                      <a16:colId xmlns:a16="http://schemas.microsoft.com/office/drawing/2014/main" val="3246745260"/>
                    </a:ext>
                  </a:extLst>
                </a:gridCol>
                <a:gridCol w="6363407">
                  <a:extLst>
                    <a:ext uri="{9D8B030D-6E8A-4147-A177-3AD203B41FA5}">
                      <a16:colId xmlns:a16="http://schemas.microsoft.com/office/drawing/2014/main" val="3464339167"/>
                    </a:ext>
                  </a:extLst>
                </a:gridCol>
              </a:tblGrid>
              <a:tr h="297867">
                <a:tc gridSpan="2">
                  <a:txBody>
                    <a:bodyPr/>
                    <a:lstStyle/>
                    <a:p>
                      <a:pPr algn="ctr" fontAlgn="t"/>
                      <a:r>
                        <a:rPr lang="en-US" sz="1400" b="1" i="0" u="none" strike="noStrike">
                          <a:solidFill>
                            <a:schemeClr val="bg1"/>
                          </a:solidFill>
                          <a:effectLst/>
                          <a:latin typeface="Arial" panose="020B0604020202020204" pitchFamily="34" charset="0"/>
                        </a:rPr>
                        <a:t>Variables</a:t>
                      </a:r>
                    </a:p>
                  </a:txBody>
                  <a:tcPr marL="6466" marR="6466" marT="6466" marB="0" anchor="ctr">
                    <a:lnL w="12700" cap="flat" cmpd="sng" algn="ctr">
                      <a:solidFill>
                        <a:srgbClr val="007098"/>
                      </a:solidFill>
                      <a:prstDash val="solid"/>
                      <a:round/>
                      <a:headEnd type="none" w="med" len="med"/>
                      <a:tailEnd type="none" w="med" len="med"/>
                    </a:lnL>
                    <a:lnR w="12700" cap="flat" cmpd="sng" algn="ctr">
                      <a:solidFill>
                        <a:srgbClr val="007098"/>
                      </a:solidFill>
                      <a:prstDash val="solid"/>
                      <a:round/>
                      <a:headEnd type="none" w="med" len="med"/>
                      <a:tailEnd type="none" w="med" len="med"/>
                    </a:lnR>
                    <a:lnT w="12700" cap="flat" cmpd="sng" algn="ctr">
                      <a:solidFill>
                        <a:srgbClr val="007098"/>
                      </a:solidFill>
                      <a:prstDash val="solid"/>
                      <a:round/>
                      <a:headEnd type="none" w="med" len="med"/>
                      <a:tailEnd type="none" w="med" len="med"/>
                    </a:lnT>
                    <a:lnB>
                      <a:noFill/>
                    </a:lnB>
                    <a:solidFill>
                      <a:srgbClr val="007098"/>
                    </a:solidFill>
                  </a:tcPr>
                </a:tc>
                <a:tc hMerge="1">
                  <a:txBody>
                    <a:bodyPr/>
                    <a:lstStyle/>
                    <a:p>
                      <a:pPr algn="ctr" fontAlgn="t"/>
                      <a:endParaRPr lang="en-US" sz="1400" b="1" i="0" u="none" strike="noStrike">
                        <a:solidFill>
                          <a:schemeClr val="bg1"/>
                        </a:solidFill>
                        <a:effectLst/>
                        <a:latin typeface="Arial" panose="020B0604020202020204" pitchFamily="34" charset="0"/>
                      </a:endParaRPr>
                    </a:p>
                  </a:txBody>
                  <a:tcPr marL="6466" marR="6466" marT="6466"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007098"/>
                    </a:solidFill>
                  </a:tcPr>
                </a:tc>
                <a:extLst>
                  <a:ext uri="{0D108BD9-81ED-4DB2-BD59-A6C34878D82A}">
                    <a16:rowId xmlns:a16="http://schemas.microsoft.com/office/drawing/2014/main" val="40858822"/>
                  </a:ext>
                </a:extLst>
              </a:tr>
              <a:tr h="227357">
                <a:tc>
                  <a:txBody>
                    <a:bodyPr/>
                    <a:lstStyle/>
                    <a:p>
                      <a:pPr algn="l" fontAlgn="t"/>
                      <a:r>
                        <a:rPr lang="en-US" sz="1400" b="0" i="0" u="none" strike="noStrike">
                          <a:solidFill>
                            <a:srgbClr val="000000"/>
                          </a:solidFill>
                          <a:effectLst/>
                          <a:latin typeface="Arial" panose="020B0604020202020204" pitchFamily="34" charset="0"/>
                        </a:rPr>
                        <a:t>Age</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a:rPr>
                        <a:t>Monocyte count (absolute)</a:t>
                      </a:r>
                      <a:endParaRPr lang="en-US" sz="1400" b="0" i="0" u="none" strike="noStrike">
                        <a:solidFill>
                          <a:srgbClr val="000000"/>
                        </a:solidFill>
                        <a:effectLst/>
                        <a:latin typeface="Arial" panose="020B0604020202020204" pitchFamily="34" charset="0"/>
                      </a:endParaRP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870334782"/>
                  </a:ext>
                </a:extLst>
              </a:tr>
              <a:tr h="227357">
                <a:tc>
                  <a:txBody>
                    <a:bodyPr/>
                    <a:lstStyle/>
                    <a:p>
                      <a:pPr algn="l" fontAlgn="t"/>
                      <a:r>
                        <a:rPr lang="en-US" sz="1400" b="0" i="0" u="none" strike="noStrike">
                          <a:solidFill>
                            <a:srgbClr val="000000"/>
                          </a:solidFill>
                          <a:effectLst/>
                          <a:latin typeface="Arial" panose="020B0604020202020204" pitchFamily="34" charset="0"/>
                        </a:rPr>
                        <a:t>Albumin</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Medical history of anaphylaxis</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3322086225"/>
                  </a:ext>
                </a:extLst>
              </a:tr>
              <a:tr h="227357">
                <a:tc>
                  <a:txBody>
                    <a:bodyPr/>
                    <a:lstStyle/>
                    <a:p>
                      <a:pPr algn="l" fontAlgn="t"/>
                      <a:r>
                        <a:rPr lang="en-US" sz="1400" b="0" i="0" u="none" strike="noStrike">
                          <a:solidFill>
                            <a:srgbClr val="000000"/>
                          </a:solidFill>
                          <a:effectLst/>
                          <a:latin typeface="Arial"/>
                        </a:rPr>
                        <a:t>Alkaline phosphatase</a:t>
                      </a:r>
                      <a:endParaRPr lang="en-US" sz="1400" b="0" i="0" u="none" strike="noStrike">
                        <a:solidFill>
                          <a:srgbClr val="000000"/>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a:rPr>
                        <a:t>Neutrophil count (absolute)</a:t>
                      </a:r>
                      <a:endParaRPr lang="en-US" sz="1400" b="0" i="0" u="none" strike="noStrike">
                        <a:solidFill>
                          <a:srgbClr val="000000"/>
                        </a:solidFill>
                        <a:effectLst/>
                        <a:latin typeface="Arial" panose="020B0604020202020204" pitchFamily="34" charset="0"/>
                      </a:endParaRP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1889755338"/>
                  </a:ext>
                </a:extLst>
              </a:tr>
              <a:tr h="227357">
                <a:tc>
                  <a:txBody>
                    <a:bodyPr/>
                    <a:lstStyle/>
                    <a:p>
                      <a:pPr algn="l" fontAlgn="t"/>
                      <a:r>
                        <a:rPr lang="en-US" sz="1400" b="0" i="0" u="none" strike="noStrike">
                          <a:solidFill>
                            <a:srgbClr val="000000"/>
                          </a:solidFill>
                          <a:effectLst/>
                          <a:latin typeface="Arial" panose="020B0604020202020204" pitchFamily="34" charset="0"/>
                        </a:rPr>
                        <a:t>ALT</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Platelets</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152277005"/>
                  </a:ext>
                </a:extLst>
              </a:tr>
              <a:tr h="227357">
                <a:tc>
                  <a:txBody>
                    <a:bodyPr/>
                    <a:lstStyle/>
                    <a:p>
                      <a:pPr algn="l" fontAlgn="t"/>
                      <a:r>
                        <a:rPr lang="en-US" sz="1400" b="0" i="0" u="none" strike="noStrike">
                          <a:solidFill>
                            <a:srgbClr val="000000"/>
                          </a:solidFill>
                          <a:effectLst/>
                          <a:latin typeface="Arial" panose="020B0604020202020204" pitchFamily="34" charset="0"/>
                        </a:rPr>
                        <a:t>Ascites (Y/N)</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Pleural Effusion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1924259143"/>
                  </a:ext>
                </a:extLst>
              </a:tr>
              <a:tr h="227357">
                <a:tc>
                  <a:txBody>
                    <a:bodyPr/>
                    <a:lstStyle/>
                    <a:p>
                      <a:pPr algn="l" fontAlgn="t"/>
                      <a:r>
                        <a:rPr lang="en-US" sz="1400" b="0" i="0" u="none" strike="noStrike">
                          <a:solidFill>
                            <a:srgbClr val="000000"/>
                          </a:solidFill>
                          <a:effectLst/>
                          <a:latin typeface="Arial" panose="020B0604020202020204" pitchFamily="34" charset="0"/>
                        </a:rPr>
                        <a:t>AST</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Race</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470742826"/>
                  </a:ext>
                </a:extLst>
              </a:tr>
              <a:tr h="227357">
                <a:tc>
                  <a:txBody>
                    <a:bodyPr/>
                    <a:lstStyle/>
                    <a:p>
                      <a:pPr algn="l" fontAlgn="t"/>
                      <a:r>
                        <a:rPr lang="en-US" sz="1400" b="0" i="0" u="none" strike="noStrike">
                          <a:solidFill>
                            <a:schemeClr val="tx1"/>
                          </a:solidFill>
                          <a:effectLst/>
                          <a:latin typeface="Arial"/>
                        </a:rPr>
                        <a:t>Basophil count (absolute)</a:t>
                      </a:r>
                      <a:endParaRPr lang="en-US" sz="14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Sex</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677583835"/>
                  </a:ext>
                </a:extLst>
              </a:tr>
              <a:tr h="227357">
                <a:tc>
                  <a:txBody>
                    <a:bodyPr/>
                    <a:lstStyle/>
                    <a:p>
                      <a:pPr algn="l" fontAlgn="t"/>
                      <a:r>
                        <a:rPr lang="en-US" sz="1400" b="0" i="0" u="none" strike="noStrike">
                          <a:solidFill>
                            <a:schemeClr val="tx1"/>
                          </a:solidFill>
                          <a:effectLst/>
                          <a:latin typeface="Arial"/>
                        </a:rPr>
                        <a:t>Bilirubin, total</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Palpable spleen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905320520"/>
                  </a:ext>
                </a:extLst>
              </a:tr>
              <a:tr h="227357">
                <a:tc>
                  <a:txBody>
                    <a:bodyPr/>
                    <a:lstStyle/>
                    <a:p>
                      <a:pPr algn="l" fontAlgn="t"/>
                      <a:r>
                        <a:rPr lang="en-US" sz="1400" b="0" i="0" u="none" strike="sngStrike">
                          <a:solidFill>
                            <a:srgbClr val="FF0000"/>
                          </a:solidFill>
                          <a:effectLst/>
                          <a:latin typeface="Arial" panose="020B0604020202020204" pitchFamily="34" charset="0"/>
                        </a:rPr>
                        <a:t>BMI</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Tryptase</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3372619142"/>
                  </a:ext>
                </a:extLst>
              </a:tr>
              <a:tr h="227357">
                <a:tc>
                  <a:txBody>
                    <a:bodyPr/>
                    <a:lstStyle/>
                    <a:p>
                      <a:pPr algn="l" fontAlgn="t"/>
                      <a:r>
                        <a:rPr lang="en-US" sz="1400" b="0" i="0" u="none" strike="noStrike">
                          <a:solidFill>
                            <a:schemeClr val="tx1"/>
                          </a:solidFill>
                          <a:effectLst/>
                          <a:latin typeface="Arial" panose="020B0604020202020204" pitchFamily="34" charset="0"/>
                        </a:rPr>
                        <a:t>Bone marrow biopsy mast cell percentage (core)</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NGS panel presence of Tier 1 </a:t>
                      </a:r>
                      <a:r>
                        <a:rPr lang="en-US" sz="1400" b="0" i="1" u="none" strike="noStrike">
                          <a:solidFill>
                            <a:srgbClr val="000000"/>
                          </a:solidFill>
                          <a:effectLst/>
                          <a:latin typeface="Arial" panose="020B0604020202020204" pitchFamily="34" charset="0"/>
                        </a:rPr>
                        <a:t>KIT</a:t>
                      </a:r>
                      <a:r>
                        <a:rPr lang="en-US" sz="1400" b="0" i="0" u="none" strike="noStrike">
                          <a:solidFill>
                            <a:srgbClr val="000000"/>
                          </a:solidFill>
                          <a:effectLst/>
                          <a:latin typeface="Arial" panose="020B0604020202020204" pitchFamily="34" charset="0"/>
                        </a:rPr>
                        <a:t> mutation with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734220063"/>
                  </a:ext>
                </a:extLst>
              </a:tr>
              <a:tr h="227357">
                <a:tc>
                  <a:txBody>
                    <a:bodyPr/>
                    <a:lstStyle/>
                    <a:p>
                      <a:pPr algn="l" fontAlgn="t"/>
                      <a:r>
                        <a:rPr lang="en-US" sz="1400" b="0" i="0" u="none" strike="noStrike">
                          <a:solidFill>
                            <a:schemeClr val="tx1"/>
                          </a:solidFill>
                          <a:effectLst/>
                          <a:latin typeface="Arial" panose="020B0604020202020204" pitchFamily="34" charset="0"/>
                        </a:rPr>
                        <a:t>Country</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NGS panel presence of any Tier 1 mutation with a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4238542449"/>
                  </a:ext>
                </a:extLst>
              </a:tr>
              <a:tr h="227357">
                <a:tc>
                  <a:txBody>
                    <a:bodyPr/>
                    <a:lstStyle/>
                    <a:p>
                      <a:pPr algn="l" fontAlgn="t"/>
                      <a:r>
                        <a:rPr lang="en-US" sz="1400" b="0" i="0" u="none" strike="noStrike">
                          <a:solidFill>
                            <a:schemeClr val="tx1"/>
                          </a:solidFill>
                          <a:effectLst/>
                          <a:latin typeface="Arial" panose="020B0604020202020204" pitchFamily="34" charset="0"/>
                        </a:rPr>
                        <a:t>Creatinine</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NGS panel number of non-</a:t>
                      </a:r>
                      <a:r>
                        <a:rPr lang="en-US" sz="1400" b="0" i="1" u="none" strike="noStrike">
                          <a:solidFill>
                            <a:srgbClr val="000000"/>
                          </a:solidFill>
                          <a:effectLst/>
                          <a:latin typeface="Arial" panose="020B0604020202020204" pitchFamily="34" charset="0"/>
                        </a:rPr>
                        <a:t>KIT</a:t>
                      </a:r>
                      <a:r>
                        <a:rPr lang="en-US" sz="1400" b="0" i="0" u="none" strike="noStrike">
                          <a:solidFill>
                            <a:srgbClr val="000000"/>
                          </a:solidFill>
                          <a:effectLst/>
                          <a:latin typeface="Arial" panose="020B0604020202020204" pitchFamily="34" charset="0"/>
                        </a:rPr>
                        <a:t> genes with a Tier 1 mutation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87994525"/>
                  </a:ext>
                </a:extLst>
              </a:tr>
              <a:tr h="227357">
                <a:tc>
                  <a:txBody>
                    <a:bodyPr/>
                    <a:lstStyle/>
                    <a:p>
                      <a:pPr algn="l" fontAlgn="t"/>
                      <a:r>
                        <a:rPr lang="en-US" sz="1400" b="0" i="1" u="none" strike="noStrike">
                          <a:solidFill>
                            <a:schemeClr val="tx1"/>
                          </a:solidFill>
                          <a:effectLst/>
                          <a:latin typeface="Arial" panose="020B0604020202020204" pitchFamily="34" charset="0"/>
                        </a:rPr>
                        <a:t>KIT</a:t>
                      </a:r>
                      <a:r>
                        <a:rPr lang="en-US" sz="1400" b="0" i="0" u="none" strike="noStrike">
                          <a:solidFill>
                            <a:schemeClr val="tx1"/>
                          </a:solidFill>
                          <a:effectLst/>
                          <a:latin typeface="Arial" panose="020B0604020202020204" pitchFamily="34" charset="0"/>
                        </a:rPr>
                        <a:t> D816V VAF in the peripheral blood</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0" u="none" strike="noStrike">
                          <a:solidFill>
                            <a:srgbClr val="000000"/>
                          </a:solidFill>
                          <a:effectLst/>
                          <a:latin typeface="Arial" panose="020B0604020202020204" pitchFamily="34" charset="0"/>
                        </a:rPr>
                        <a:t>NGS panel presence of Tier 1 </a:t>
                      </a:r>
                      <a:r>
                        <a:rPr lang="en-US" sz="1400" b="0" i="1" u="none" strike="noStrike">
                          <a:solidFill>
                            <a:srgbClr val="000000"/>
                          </a:solidFill>
                          <a:effectLst/>
                          <a:latin typeface="Arial" panose="020B0604020202020204" pitchFamily="34" charset="0"/>
                        </a:rPr>
                        <a:t>ASXL1</a:t>
                      </a:r>
                      <a:r>
                        <a:rPr lang="en-US" sz="1400" b="0" i="0" u="none" strike="noStrike">
                          <a:solidFill>
                            <a:srgbClr val="000000"/>
                          </a:solidFill>
                          <a:effectLst/>
                          <a:latin typeface="Arial" panose="020B0604020202020204" pitchFamily="34" charset="0"/>
                        </a:rPr>
                        <a:t> mutations with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678039476"/>
                  </a:ext>
                </a:extLst>
              </a:tr>
              <a:tr h="227357">
                <a:tc>
                  <a:txBody>
                    <a:bodyPr/>
                    <a:lstStyle/>
                    <a:p>
                      <a:pPr algn="l" fontAlgn="t"/>
                      <a:r>
                        <a:rPr lang="en-US" sz="1400" b="0" i="0" u="none" strike="noStrike">
                          <a:solidFill>
                            <a:schemeClr val="tx1"/>
                          </a:solidFill>
                          <a:effectLst/>
                          <a:latin typeface="Arial"/>
                        </a:rPr>
                        <a:t>Eosinophil count (absolute)</a:t>
                      </a:r>
                      <a:endParaRPr lang="en-US" sz="14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1" u="none" strike="noStrike">
                          <a:solidFill>
                            <a:srgbClr val="000000"/>
                          </a:solidFill>
                          <a:effectLst/>
                          <a:latin typeface="Arial" panose="020B0604020202020204" pitchFamily="34" charset="0"/>
                        </a:rPr>
                        <a:t>DNMT3A</a:t>
                      </a:r>
                      <a:r>
                        <a:rPr lang="en-US" sz="14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089083667"/>
                  </a:ext>
                </a:extLst>
              </a:tr>
              <a:tr h="227357">
                <a:tc>
                  <a:txBody>
                    <a:bodyPr/>
                    <a:lstStyle/>
                    <a:p>
                      <a:pPr algn="l" fontAlgn="t"/>
                      <a:r>
                        <a:rPr lang="en-US" sz="1400" b="0" i="0" u="none" strike="noStrike">
                          <a:solidFill>
                            <a:schemeClr val="tx1"/>
                          </a:solidFill>
                          <a:effectLst/>
                          <a:latin typeface="Arial" panose="020B0604020202020204" pitchFamily="34" charset="0"/>
                        </a:rPr>
                        <a:t>Hemoglobin</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1" u="none" strike="noStrike">
                          <a:solidFill>
                            <a:srgbClr val="000000"/>
                          </a:solidFill>
                          <a:effectLst/>
                          <a:latin typeface="Arial" panose="020B0604020202020204" pitchFamily="34" charset="0"/>
                        </a:rPr>
                        <a:t>EZH2</a:t>
                      </a:r>
                      <a:r>
                        <a:rPr lang="en-US" sz="14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798939485"/>
                  </a:ext>
                </a:extLst>
              </a:tr>
              <a:tr h="227357">
                <a:tc>
                  <a:txBody>
                    <a:bodyPr/>
                    <a:lstStyle/>
                    <a:p>
                      <a:pPr algn="l" fontAlgn="t"/>
                      <a:r>
                        <a:rPr lang="en-US" sz="1400" b="0" i="0" u="none" strike="sngStrike">
                          <a:solidFill>
                            <a:srgbClr val="FF0000"/>
                          </a:solidFill>
                          <a:effectLst/>
                          <a:latin typeface="Arial" panose="020B0604020202020204" pitchFamily="34" charset="0"/>
                        </a:rPr>
                        <a:t>LDH</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1" u="none" strike="noStrike">
                          <a:solidFill>
                            <a:srgbClr val="000000"/>
                          </a:solidFill>
                          <a:effectLst/>
                          <a:latin typeface="Arial" panose="020B0604020202020204" pitchFamily="34" charset="0"/>
                        </a:rPr>
                        <a:t>RUNX1</a:t>
                      </a:r>
                      <a:r>
                        <a:rPr lang="en-US" sz="14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4221789636"/>
                  </a:ext>
                </a:extLst>
              </a:tr>
              <a:tr h="227357">
                <a:tc>
                  <a:txBody>
                    <a:bodyPr/>
                    <a:lstStyle/>
                    <a:p>
                      <a:pPr algn="l" fontAlgn="t"/>
                      <a:r>
                        <a:rPr lang="en-US" sz="1400" b="0" i="0" u="none" strike="noStrike">
                          <a:solidFill>
                            <a:schemeClr val="tx1"/>
                          </a:solidFill>
                          <a:effectLst/>
                          <a:latin typeface="Arial"/>
                        </a:rPr>
                        <a:t>Lymphocyte count (absolute)</a:t>
                      </a:r>
                      <a:endParaRPr lang="en-US" sz="14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400" b="0" i="1" u="none" strike="noStrike">
                          <a:solidFill>
                            <a:srgbClr val="000000"/>
                          </a:solidFill>
                          <a:effectLst/>
                          <a:latin typeface="Arial" panose="020B0604020202020204" pitchFamily="34" charset="0"/>
                        </a:rPr>
                        <a:t>SETBP1</a:t>
                      </a:r>
                      <a:r>
                        <a:rPr lang="en-US" sz="14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41553780"/>
                  </a:ext>
                </a:extLst>
              </a:tr>
              <a:tr h="227357">
                <a:tc>
                  <a:txBody>
                    <a:bodyPr/>
                    <a:lstStyle/>
                    <a:p>
                      <a:pPr algn="l" fontAlgn="t"/>
                      <a:endParaRPr lang="en-US" sz="14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w="12700" cap="flat" cmpd="sng" algn="ctr">
                      <a:solidFill>
                        <a:srgbClr val="007098"/>
                      </a:solidFill>
                      <a:prstDash val="solid"/>
                      <a:round/>
                      <a:headEnd type="none" w="med" len="med"/>
                      <a:tailEnd type="none" w="med" len="med"/>
                    </a:lnB>
                    <a:noFill/>
                  </a:tcPr>
                </a:tc>
                <a:tc>
                  <a:txBody>
                    <a:bodyPr/>
                    <a:lstStyle/>
                    <a:p>
                      <a:pPr algn="l" fontAlgn="t"/>
                      <a:r>
                        <a:rPr lang="en-US" sz="1400" b="0" i="1" u="none" strike="noStrike" dirty="0">
                          <a:solidFill>
                            <a:srgbClr val="000000"/>
                          </a:solidFill>
                          <a:effectLst/>
                          <a:latin typeface="Arial" panose="020B0604020202020204" pitchFamily="34" charset="0"/>
                        </a:rPr>
                        <a:t>SRSF2</a:t>
                      </a:r>
                      <a:r>
                        <a:rPr lang="en-US" sz="1400" b="0" i="0" u="none" strike="noStrike" dirty="0">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w="12700" cap="flat" cmpd="sng" algn="ctr">
                      <a:solidFill>
                        <a:srgbClr val="007098"/>
                      </a:solidFill>
                      <a:prstDash val="solid"/>
                      <a:round/>
                      <a:headEnd type="none" w="med" len="med"/>
                      <a:tailEnd type="none" w="med" len="med"/>
                    </a:lnB>
                    <a:noFill/>
                  </a:tcPr>
                </a:tc>
                <a:extLst>
                  <a:ext uri="{0D108BD9-81ED-4DB2-BD59-A6C34878D82A}">
                    <a16:rowId xmlns:a16="http://schemas.microsoft.com/office/drawing/2014/main" val="600847280"/>
                  </a:ext>
                </a:extLst>
              </a:tr>
            </a:tbl>
          </a:graphicData>
        </a:graphic>
      </p:graphicFrame>
      <p:sp>
        <p:nvSpPr>
          <p:cNvPr id="11" name="Content Placeholder 1">
            <a:extLst>
              <a:ext uri="{FF2B5EF4-FFF2-40B4-BE49-F238E27FC236}">
                <a16:creationId xmlns:a16="http://schemas.microsoft.com/office/drawing/2014/main" id="{219D6BF0-EA58-673C-08A6-87A104333A25}"/>
              </a:ext>
            </a:extLst>
          </p:cNvPr>
          <p:cNvSpPr txBox="1">
            <a:spLocks/>
          </p:cNvSpPr>
          <p:nvPr/>
        </p:nvSpPr>
        <p:spPr>
          <a:xfrm>
            <a:off x="7985761" y="2306157"/>
            <a:ext cx="3261360" cy="1210277"/>
          </a:xfrm>
          <a:prstGeom prst="rect">
            <a:avLst/>
          </a:prstGeom>
          <a:ln w="19050">
            <a:solidFill>
              <a:srgbClr val="CD113B"/>
            </a:solidFill>
          </a:ln>
        </p:spPr>
        <p:txBody>
          <a:bodyPr vert="horz" lIns="91430" tIns="45715" rIns="91430" bIns="45715" rtlCol="0">
            <a:noAutofit/>
          </a:bodyPr>
          <a:lstStyle>
            <a:lvl1pPr marL="179388" indent="-179388" algn="l" defTabSz="609507" rtl="0" eaLnBrk="1" latinLnBrk="0" hangingPunct="1">
              <a:lnSpc>
                <a:spcPct val="100000"/>
              </a:lnSpc>
              <a:spcBef>
                <a:spcPts val="600"/>
              </a:spcBef>
              <a:spcAft>
                <a:spcPts val="300"/>
              </a:spcAft>
              <a:buFont typeface="Arial" charset="0"/>
              <a:buChar char="•"/>
              <a:defRPr sz="18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27038" indent="-231775" algn="l" defTabSz="304752" rtl="0" eaLnBrk="1" latinLnBrk="0" hangingPunct="1">
              <a:lnSpc>
                <a:spcPct val="100000"/>
              </a:lnSpc>
              <a:spcBef>
                <a:spcPts val="0"/>
              </a:spcBef>
              <a:spcAft>
                <a:spcPts val="300"/>
              </a:spcAft>
              <a:buFont typeface="Arial"/>
              <a:buChar char="–"/>
              <a:defRPr sz="16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74675" indent="-152400" algn="l" defTabSz="609507" rtl="0" eaLnBrk="1" latinLnBrk="0" hangingPunct="1">
              <a:lnSpc>
                <a:spcPct val="100000"/>
              </a:lnSpc>
              <a:spcBef>
                <a:spcPts val="0"/>
              </a:spcBef>
              <a:spcAft>
                <a:spcPts val="300"/>
              </a:spcAft>
              <a:buFont typeface="Arial"/>
              <a:buChar char="•"/>
              <a:defRPr sz="14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33425" indent="-157163" algn="l" defTabSz="609507" rtl="0" eaLnBrk="1" latinLnBrk="0" hangingPunct="1">
              <a:lnSpc>
                <a:spcPct val="100000"/>
              </a:lnSpc>
              <a:spcBef>
                <a:spcPts val="0"/>
              </a:spcBef>
              <a:spcAft>
                <a:spcPts val="300"/>
              </a:spcAft>
              <a:buFont typeface="Arial"/>
              <a:buChar char="–"/>
              <a:defRPr sz="12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57250" indent="-120650" algn="l" defTabSz="609507" rtl="0" eaLnBrk="1" latinLnBrk="0" hangingPunct="1">
              <a:lnSpc>
                <a:spcPct val="100000"/>
              </a:lnSpc>
              <a:spcBef>
                <a:spcPts val="0"/>
              </a:spcBef>
              <a:spcAft>
                <a:spcPts val="300"/>
              </a:spcAft>
              <a:buFont typeface="Arial"/>
              <a:buChar char="»"/>
              <a:defRPr sz="11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296" indent="-304752" algn="l" defTabSz="609507" rtl="0" eaLnBrk="1" latinLnBrk="0" hangingPunct="1">
              <a:spcBef>
                <a:spcPct val="20000"/>
              </a:spcBef>
              <a:buFont typeface="Arial"/>
              <a:buChar char="•"/>
              <a:defRPr sz="2667"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667"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667"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0000"/>
                </a:solidFill>
                <a:effectLst/>
                <a:uLnTx/>
                <a:uFillTx/>
                <a:ea typeface="+mn-ea"/>
              </a:rPr>
              <a:t>Removed variables with too many missing values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FF0000"/>
                </a:solidFill>
                <a:effectLst/>
                <a:uLnTx/>
                <a:uFillTx/>
                <a:ea typeface="+mn-ea"/>
              </a:rPr>
              <a:t>BMI had 19 missing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FF0000"/>
                </a:solidFill>
                <a:effectLst/>
                <a:uLnTx/>
                <a:uFillTx/>
                <a:ea typeface="+mn-ea"/>
              </a:rPr>
              <a:t>LDH had 86 missing values</a:t>
            </a:r>
          </a:p>
        </p:txBody>
      </p:sp>
      <p:sp>
        <p:nvSpPr>
          <p:cNvPr id="9" name="Title 1">
            <a:extLst>
              <a:ext uri="{FF2B5EF4-FFF2-40B4-BE49-F238E27FC236}">
                <a16:creationId xmlns:a16="http://schemas.microsoft.com/office/drawing/2014/main" id="{BD45F4EB-06D8-9B7E-1E63-04D730F812CA}"/>
              </a:ext>
            </a:extLst>
          </p:cNvPr>
          <p:cNvSpPr>
            <a:spLocks noGrp="1"/>
          </p:cNvSpPr>
          <p:nvPr>
            <p:ph type="title"/>
          </p:nvPr>
        </p:nvSpPr>
        <p:spPr/>
        <p:txBody>
          <a:bodyPr/>
          <a:lstStyle/>
          <a:p>
            <a:r>
              <a:rPr lang="en-GB" sz="2400" b="1" dirty="0"/>
              <a:t>Approach to generating a mathematical model</a:t>
            </a:r>
            <a:endParaRPr lang="en-US" sz="2400" b="1" dirty="0"/>
          </a:p>
        </p:txBody>
      </p:sp>
      <p:sp>
        <p:nvSpPr>
          <p:cNvPr id="10" name="Content Placeholder 2">
            <a:extLst>
              <a:ext uri="{FF2B5EF4-FFF2-40B4-BE49-F238E27FC236}">
                <a16:creationId xmlns:a16="http://schemas.microsoft.com/office/drawing/2014/main" id="{A8C10793-F8D3-C170-A7E3-072B1D90FE3C}"/>
              </a:ext>
            </a:extLst>
          </p:cNvPr>
          <p:cNvSpPr>
            <a:spLocks noGrp="1"/>
          </p:cNvSpPr>
          <p:nvPr>
            <p:ph type="body" sz="quarter" idx="13"/>
          </p:nvPr>
        </p:nvSpPr>
        <p:spPr>
          <a:xfrm>
            <a:off x="580887" y="1568106"/>
            <a:ext cx="8946872" cy="216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Identify a set of variables (demographic characteristics, clinical findings, laboratory findings) that could potentially help distinguish ISM from </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AdvSM</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B2CF286-A863-5A25-4F06-84D5BA7D45C4}"/>
              </a:ext>
            </a:extLst>
          </p:cNvPr>
          <p:cNvSpPr txBox="1"/>
          <p:nvPr/>
        </p:nvSpPr>
        <p:spPr>
          <a:xfrm>
            <a:off x="561910" y="6537327"/>
            <a:ext cx="1219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ALT, alanine transaminase; AST, aspartate transaminase; BMI, body mass index; LDH, lactate dehydrogenase; NGS, next-generation sequencing; VAF, variant allele frequency.</a:t>
            </a:r>
          </a:p>
        </p:txBody>
      </p:sp>
    </p:spTree>
    <p:extLst>
      <p:ext uri="{BB962C8B-B14F-4D97-AF65-F5344CB8AC3E}">
        <p14:creationId xmlns:p14="http://schemas.microsoft.com/office/powerpoint/2010/main" val="38983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7E9E-BC5F-BA9B-FF1E-08CB19A355E6}"/>
              </a:ext>
            </a:extLst>
          </p:cNvPr>
          <p:cNvSpPr>
            <a:spLocks noGrp="1"/>
          </p:cNvSpPr>
          <p:nvPr>
            <p:ph type="title"/>
          </p:nvPr>
        </p:nvSpPr>
        <p:spPr/>
        <p:txBody>
          <a:bodyPr/>
          <a:lstStyle/>
          <a:p>
            <a:r>
              <a:rPr lang="en-GB" sz="2400" b="1" dirty="0"/>
              <a:t>Approach to generating a mathematical model</a:t>
            </a:r>
            <a:endParaRPr lang="en-US" sz="2400" b="1" dirty="0"/>
          </a:p>
        </p:txBody>
      </p:sp>
      <p:sp>
        <p:nvSpPr>
          <p:cNvPr id="3" name="Content Placeholder 2">
            <a:extLst>
              <a:ext uri="{FF2B5EF4-FFF2-40B4-BE49-F238E27FC236}">
                <a16:creationId xmlns:a16="http://schemas.microsoft.com/office/drawing/2014/main" id="{C6264E68-6BC7-5805-5DE8-5B869DCB6064}"/>
              </a:ext>
            </a:extLst>
          </p:cNvPr>
          <p:cNvSpPr>
            <a:spLocks noGrp="1"/>
          </p:cNvSpPr>
          <p:nvPr>
            <p:ph type="body" sz="quarter" idx="13"/>
          </p:nvPr>
        </p:nvSpPr>
        <p:spPr>
          <a:xfrm>
            <a:off x="596894" y="1638665"/>
            <a:ext cx="8946872" cy="21600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Identify a set of variables (demographic characteristics, clinical findings, laboratory findings) that could potentially help distinguish ISM from </a:t>
            </a:r>
            <a:r>
              <a:rPr kumimoji="0" lang="en-GB"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AdvSM</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Content Placeholder 1">
            <a:extLst>
              <a:ext uri="{FF2B5EF4-FFF2-40B4-BE49-F238E27FC236}">
                <a16:creationId xmlns:a16="http://schemas.microsoft.com/office/drawing/2014/main" id="{219D6BF0-EA58-673C-08A6-87A104333A25}"/>
              </a:ext>
            </a:extLst>
          </p:cNvPr>
          <p:cNvSpPr txBox="1">
            <a:spLocks/>
          </p:cNvSpPr>
          <p:nvPr/>
        </p:nvSpPr>
        <p:spPr>
          <a:xfrm>
            <a:off x="7766614" y="1954370"/>
            <a:ext cx="4132161" cy="4383418"/>
          </a:xfrm>
          <a:prstGeom prst="rect">
            <a:avLst/>
          </a:prstGeom>
          <a:ln w="19050">
            <a:solidFill>
              <a:srgbClr val="CD113B"/>
            </a:solidFill>
          </a:ln>
        </p:spPr>
        <p:txBody>
          <a:bodyPr vert="horz" lIns="91430" tIns="45715" rIns="91430" bIns="45715" rtlCol="0">
            <a:noAutofit/>
          </a:bodyPr>
          <a:lstStyle>
            <a:lvl1pPr marL="179388" indent="-179388" algn="l" defTabSz="609507" rtl="0" eaLnBrk="1" latinLnBrk="0" hangingPunct="1">
              <a:lnSpc>
                <a:spcPct val="100000"/>
              </a:lnSpc>
              <a:spcBef>
                <a:spcPts val="600"/>
              </a:spcBef>
              <a:spcAft>
                <a:spcPts val="300"/>
              </a:spcAft>
              <a:buFont typeface="Arial" charset="0"/>
              <a:buChar char="•"/>
              <a:defRPr sz="18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27038" indent="-231775" algn="l" defTabSz="304752" rtl="0" eaLnBrk="1" latinLnBrk="0" hangingPunct="1">
              <a:lnSpc>
                <a:spcPct val="100000"/>
              </a:lnSpc>
              <a:spcBef>
                <a:spcPts val="0"/>
              </a:spcBef>
              <a:spcAft>
                <a:spcPts val="300"/>
              </a:spcAft>
              <a:buFont typeface="Arial"/>
              <a:buChar char="–"/>
              <a:defRPr sz="16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74675" indent="-152400" algn="l" defTabSz="609507" rtl="0" eaLnBrk="1" latinLnBrk="0" hangingPunct="1">
              <a:lnSpc>
                <a:spcPct val="100000"/>
              </a:lnSpc>
              <a:spcBef>
                <a:spcPts val="0"/>
              </a:spcBef>
              <a:spcAft>
                <a:spcPts val="300"/>
              </a:spcAft>
              <a:buFont typeface="Arial"/>
              <a:buChar char="•"/>
              <a:defRPr sz="14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33425" indent="-157163" algn="l" defTabSz="609507" rtl="0" eaLnBrk="1" latinLnBrk="0" hangingPunct="1">
              <a:lnSpc>
                <a:spcPct val="100000"/>
              </a:lnSpc>
              <a:spcBef>
                <a:spcPts val="0"/>
              </a:spcBef>
              <a:spcAft>
                <a:spcPts val="300"/>
              </a:spcAft>
              <a:buFont typeface="Arial"/>
              <a:buChar char="–"/>
              <a:defRPr sz="12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57250" indent="-120650" algn="l" defTabSz="609507" rtl="0" eaLnBrk="1" latinLnBrk="0" hangingPunct="1">
              <a:lnSpc>
                <a:spcPct val="100000"/>
              </a:lnSpc>
              <a:spcBef>
                <a:spcPts val="0"/>
              </a:spcBef>
              <a:spcAft>
                <a:spcPts val="300"/>
              </a:spcAft>
              <a:buFont typeface="Arial"/>
              <a:buChar char="»"/>
              <a:defRPr sz="11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296" indent="-304752" algn="l" defTabSz="609507" rtl="0" eaLnBrk="1" latinLnBrk="0" hangingPunct="1">
              <a:spcBef>
                <a:spcPct val="20000"/>
              </a:spcBef>
              <a:buFont typeface="Arial"/>
              <a:buChar char="•"/>
              <a:defRPr sz="2667"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667"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667"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600" b="1" i="0" u="none" strike="noStrike" kern="1200" cap="none" spc="0" normalizeH="0" baseline="0" noProof="0">
                <a:ln>
                  <a:noFill/>
                </a:ln>
                <a:solidFill>
                  <a:srgbClr val="FF0000"/>
                </a:solidFill>
                <a:effectLst/>
                <a:uLnTx/>
                <a:uFillTx/>
                <a:ea typeface="+mn-ea"/>
              </a:rPr>
              <a:t>Remove “subjective” variables of palpable spleen and bone marrow biopsy mast cell percentage</a:t>
            </a:r>
            <a:endParaRPr kumimoji="0" lang="en-GB" b="1" i="0" u="none" strike="noStrike" kern="1200" cap="none" spc="0" normalizeH="0" baseline="0" noProof="0">
              <a:ln>
                <a:noFill/>
              </a:ln>
              <a:solidFill>
                <a:srgbClr val="FF0000"/>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ea typeface="+mn-ea"/>
              </a:rPr>
              <a:t>Reasoning:</a:t>
            </a:r>
          </a:p>
          <a:p>
            <a:pPr defTabSz="914400">
              <a:spcBef>
                <a:spcPts val="0"/>
              </a:spcBef>
              <a:spcAft>
                <a:spcPts val="0"/>
              </a:spcAft>
              <a:defRPr/>
            </a:pPr>
            <a:r>
              <a:rPr kumimoji="0" lang="en-GB" sz="1400" i="0" u="none" strike="noStrike" kern="1200" cap="none" spc="0" normalizeH="0" baseline="0" noProof="0">
                <a:ln>
                  <a:noFill/>
                </a:ln>
                <a:effectLst/>
                <a:uLnTx/>
                <a:uFillTx/>
                <a:ea typeface="+mn-ea"/>
              </a:rPr>
              <a:t>High inter-observer variability</a:t>
            </a:r>
          </a:p>
          <a:p>
            <a:pPr defTabSz="914400">
              <a:spcBef>
                <a:spcPts val="0"/>
              </a:spcBef>
              <a:spcAft>
                <a:spcPts val="0"/>
              </a:spcAft>
              <a:defRPr/>
            </a:pPr>
            <a:r>
              <a:rPr kumimoji="0" lang="en-GB" sz="1400" i="0" u="none" strike="noStrike" kern="1200" cap="none" spc="0" normalizeH="0" baseline="0" noProof="0">
                <a:ln>
                  <a:noFill/>
                </a:ln>
                <a:effectLst/>
                <a:uLnTx/>
                <a:uFillTx/>
                <a:ea typeface="+mn-ea"/>
              </a:rPr>
              <a:t>High test-retest variability (bone marrow biopsy)</a:t>
            </a:r>
          </a:p>
          <a:p>
            <a:pPr defTabSz="914400">
              <a:spcBef>
                <a:spcPts val="0"/>
              </a:spcBef>
              <a:spcAft>
                <a:spcPts val="0"/>
              </a:spcAft>
              <a:defRPr/>
            </a:pPr>
            <a:r>
              <a:rPr kumimoji="0" lang="en-GB" sz="1400" i="0" u="none" strike="noStrike" kern="1200" cap="none" spc="0" normalizeH="0" baseline="0" noProof="0">
                <a:ln>
                  <a:noFill/>
                </a:ln>
                <a:effectLst/>
                <a:uLnTx/>
                <a:uFillTx/>
                <a:ea typeface="+mn-ea"/>
              </a:rPr>
              <a:t>Requires a set of skills that community clinicians may not have (allergists – spleen palpation, pathologists – mast cell quantitation)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ea typeface="+mn-ea"/>
              </a:rPr>
              <a:t>Benefits:</a:t>
            </a:r>
          </a:p>
          <a:p>
            <a:pPr defTabSz="914400">
              <a:spcBef>
                <a:spcPts val="0"/>
              </a:spcBef>
              <a:spcAft>
                <a:spcPts val="0"/>
              </a:spcAft>
              <a:defRPr/>
            </a:pPr>
            <a:r>
              <a:rPr kumimoji="0" lang="en-GB" sz="1400" i="0" u="none" strike="noStrike" kern="1200" cap="none" spc="0" normalizeH="0" baseline="0" noProof="0">
                <a:ln>
                  <a:noFill/>
                </a:ln>
                <a:effectLst/>
                <a:uLnTx/>
                <a:uFillTx/>
                <a:ea typeface="+mn-ea"/>
              </a:rPr>
              <a:t>Enhances generalizability of eventual model (e.g., can be employed even in resource-limited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ea typeface="+mn-ea"/>
              </a:rPr>
              <a:t>Drawbacks:</a:t>
            </a:r>
          </a:p>
          <a:p>
            <a:pPr defTabSz="914400">
              <a:spcBef>
                <a:spcPts val="0"/>
              </a:spcBef>
              <a:spcAft>
                <a:spcPts val="0"/>
              </a:spcAft>
              <a:defRPr/>
            </a:pPr>
            <a:r>
              <a:rPr kumimoji="0" lang="en-GB" sz="1400" i="0" u="none" strike="noStrike" kern="1200" cap="none" spc="0" normalizeH="0" baseline="0" noProof="0">
                <a:ln>
                  <a:noFill/>
                </a:ln>
                <a:effectLst/>
                <a:uLnTx/>
                <a:uFillTx/>
                <a:ea typeface="+mn-ea"/>
              </a:rPr>
              <a:t>Removes two presumably very powerful predictors, potentially decreasing performance of the model</a:t>
            </a:r>
          </a:p>
        </p:txBody>
      </p:sp>
      <p:graphicFrame>
        <p:nvGraphicFramePr>
          <p:cNvPr id="4" name="Table 3">
            <a:extLst>
              <a:ext uri="{FF2B5EF4-FFF2-40B4-BE49-F238E27FC236}">
                <a16:creationId xmlns:a16="http://schemas.microsoft.com/office/drawing/2014/main" id="{E670794A-C061-2220-02D1-AA7AB2CBB454}"/>
              </a:ext>
            </a:extLst>
          </p:cNvPr>
          <p:cNvGraphicFramePr>
            <a:graphicFrameLocks noGrp="1"/>
          </p:cNvGraphicFramePr>
          <p:nvPr>
            <p:extLst>
              <p:ext uri="{D42A27DB-BD31-4B8C-83A1-F6EECF244321}">
                <p14:modId xmlns:p14="http://schemas.microsoft.com/office/powerpoint/2010/main" val="2112017156"/>
              </p:ext>
            </p:extLst>
          </p:nvPr>
        </p:nvGraphicFramePr>
        <p:xfrm>
          <a:off x="746567" y="1898979"/>
          <a:ext cx="6939023" cy="4550963"/>
        </p:xfrm>
        <a:graphic>
          <a:graphicData uri="http://schemas.openxmlformats.org/drawingml/2006/table">
            <a:tbl>
              <a:tblPr/>
              <a:tblGrid>
                <a:gridCol w="2811873">
                  <a:extLst>
                    <a:ext uri="{9D8B030D-6E8A-4147-A177-3AD203B41FA5}">
                      <a16:colId xmlns:a16="http://schemas.microsoft.com/office/drawing/2014/main" val="3246745260"/>
                    </a:ext>
                  </a:extLst>
                </a:gridCol>
                <a:gridCol w="4127150">
                  <a:extLst>
                    <a:ext uri="{9D8B030D-6E8A-4147-A177-3AD203B41FA5}">
                      <a16:colId xmlns:a16="http://schemas.microsoft.com/office/drawing/2014/main" val="3464339167"/>
                    </a:ext>
                  </a:extLst>
                </a:gridCol>
              </a:tblGrid>
              <a:tr h="207830">
                <a:tc gridSpan="2">
                  <a:txBody>
                    <a:bodyPr/>
                    <a:lstStyle/>
                    <a:p>
                      <a:pPr algn="ctr" fontAlgn="t"/>
                      <a:r>
                        <a:rPr lang="en-US" sz="1200" b="1" i="0" u="none" strike="noStrike">
                          <a:solidFill>
                            <a:schemeClr val="bg1"/>
                          </a:solidFill>
                          <a:effectLst/>
                          <a:latin typeface="Arial" panose="020B0604020202020204" pitchFamily="34" charset="0"/>
                        </a:rPr>
                        <a:t>Variables</a:t>
                      </a:r>
                    </a:p>
                  </a:txBody>
                  <a:tcPr marL="6466" marR="6466" marT="6466" marB="0" anchor="ctr">
                    <a:lnL w="12700" cap="flat" cmpd="sng" algn="ctr">
                      <a:solidFill>
                        <a:srgbClr val="007098"/>
                      </a:solidFill>
                      <a:prstDash val="solid"/>
                      <a:round/>
                      <a:headEnd type="none" w="med" len="med"/>
                      <a:tailEnd type="none" w="med" len="med"/>
                    </a:lnL>
                    <a:lnR w="12700" cap="flat" cmpd="sng" algn="ctr">
                      <a:solidFill>
                        <a:srgbClr val="007098"/>
                      </a:solidFill>
                      <a:prstDash val="solid"/>
                      <a:round/>
                      <a:headEnd type="none" w="med" len="med"/>
                      <a:tailEnd type="none" w="med" len="med"/>
                    </a:lnR>
                    <a:lnT w="12700" cap="flat" cmpd="sng" algn="ctr">
                      <a:solidFill>
                        <a:srgbClr val="007098"/>
                      </a:solidFill>
                      <a:prstDash val="solid"/>
                      <a:round/>
                      <a:headEnd type="none" w="med" len="med"/>
                      <a:tailEnd type="none" w="med" len="med"/>
                    </a:lnT>
                    <a:lnB>
                      <a:noFill/>
                    </a:lnB>
                    <a:solidFill>
                      <a:srgbClr val="007098"/>
                    </a:solidFill>
                  </a:tcPr>
                </a:tc>
                <a:tc hMerge="1">
                  <a:txBody>
                    <a:bodyPr/>
                    <a:lstStyle/>
                    <a:p>
                      <a:pPr algn="ctr" fontAlgn="t"/>
                      <a:endParaRPr lang="en-US" sz="1400" b="1" i="0" u="none" strike="noStrike">
                        <a:solidFill>
                          <a:schemeClr val="bg1"/>
                        </a:solidFill>
                        <a:effectLst/>
                        <a:latin typeface="Arial" panose="020B0604020202020204" pitchFamily="34" charset="0"/>
                      </a:endParaRPr>
                    </a:p>
                  </a:txBody>
                  <a:tcPr marL="6466" marR="6466" marT="6466"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007098"/>
                    </a:solidFill>
                  </a:tcPr>
                </a:tc>
                <a:extLst>
                  <a:ext uri="{0D108BD9-81ED-4DB2-BD59-A6C34878D82A}">
                    <a16:rowId xmlns:a16="http://schemas.microsoft.com/office/drawing/2014/main" val="40858822"/>
                  </a:ext>
                </a:extLst>
              </a:tr>
              <a:tr h="207830">
                <a:tc>
                  <a:txBody>
                    <a:bodyPr/>
                    <a:lstStyle/>
                    <a:p>
                      <a:pPr algn="l" fontAlgn="t"/>
                      <a:r>
                        <a:rPr lang="en-US" sz="1200" b="0" i="0" u="none" strike="noStrike">
                          <a:solidFill>
                            <a:srgbClr val="000000"/>
                          </a:solidFill>
                          <a:effectLst/>
                          <a:latin typeface="Arial" panose="020B0604020202020204" pitchFamily="34" charset="0"/>
                        </a:rPr>
                        <a:t>Age</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a:rPr>
                        <a:t>Monocyte count (absolute)</a:t>
                      </a:r>
                      <a:endParaRPr lang="en-US" sz="1200" b="0" i="0" u="none" strike="noStrike">
                        <a:solidFill>
                          <a:srgbClr val="000000"/>
                        </a:solidFill>
                        <a:effectLst/>
                        <a:latin typeface="Arial" panose="020B0604020202020204" pitchFamily="34" charset="0"/>
                      </a:endParaRP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870334782"/>
                  </a:ext>
                </a:extLst>
              </a:tr>
              <a:tr h="207830">
                <a:tc>
                  <a:txBody>
                    <a:bodyPr/>
                    <a:lstStyle/>
                    <a:p>
                      <a:pPr algn="l" fontAlgn="t"/>
                      <a:r>
                        <a:rPr lang="en-US" sz="1200" b="0" i="0" u="none" strike="noStrike">
                          <a:solidFill>
                            <a:srgbClr val="000000"/>
                          </a:solidFill>
                          <a:effectLst/>
                          <a:latin typeface="Arial" panose="020B0604020202020204" pitchFamily="34" charset="0"/>
                        </a:rPr>
                        <a:t>Albumin</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Medical history of anaphylaxis</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3322086225"/>
                  </a:ext>
                </a:extLst>
              </a:tr>
              <a:tr h="207830">
                <a:tc>
                  <a:txBody>
                    <a:bodyPr/>
                    <a:lstStyle/>
                    <a:p>
                      <a:pPr algn="l" fontAlgn="t"/>
                      <a:r>
                        <a:rPr lang="en-US" sz="1200" b="0" i="0" u="none" strike="noStrike">
                          <a:solidFill>
                            <a:srgbClr val="000000"/>
                          </a:solidFill>
                          <a:effectLst/>
                          <a:latin typeface="Arial"/>
                        </a:rPr>
                        <a:t>Alkaline phosphatase</a:t>
                      </a:r>
                      <a:endParaRPr lang="en-US" sz="1200" b="0" i="0" u="none" strike="noStrike">
                        <a:solidFill>
                          <a:srgbClr val="000000"/>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a:rPr>
                        <a:t>Neutrophil count (absolute)</a:t>
                      </a:r>
                      <a:endParaRPr lang="en-US" sz="1200" b="0" i="0" u="none" strike="noStrike">
                        <a:solidFill>
                          <a:srgbClr val="000000"/>
                        </a:solidFill>
                        <a:effectLst/>
                        <a:latin typeface="Arial" panose="020B0604020202020204" pitchFamily="34" charset="0"/>
                      </a:endParaRP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1889755338"/>
                  </a:ext>
                </a:extLst>
              </a:tr>
              <a:tr h="207830">
                <a:tc>
                  <a:txBody>
                    <a:bodyPr/>
                    <a:lstStyle/>
                    <a:p>
                      <a:pPr algn="l" fontAlgn="t"/>
                      <a:r>
                        <a:rPr lang="en-US" sz="1200" b="0" i="0" u="none" strike="noStrike">
                          <a:solidFill>
                            <a:srgbClr val="000000"/>
                          </a:solidFill>
                          <a:effectLst/>
                          <a:latin typeface="Arial" panose="020B0604020202020204" pitchFamily="34" charset="0"/>
                        </a:rPr>
                        <a:t>ALT</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Platelets</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152277005"/>
                  </a:ext>
                </a:extLst>
              </a:tr>
              <a:tr h="207830">
                <a:tc>
                  <a:txBody>
                    <a:bodyPr/>
                    <a:lstStyle/>
                    <a:p>
                      <a:pPr algn="l" fontAlgn="t"/>
                      <a:r>
                        <a:rPr lang="en-US" sz="1200" b="0" i="0" u="none" strike="noStrike">
                          <a:solidFill>
                            <a:srgbClr val="000000"/>
                          </a:solidFill>
                          <a:effectLst/>
                          <a:latin typeface="Arial" panose="020B0604020202020204" pitchFamily="34" charset="0"/>
                        </a:rPr>
                        <a:t>Ascites (Y/N)</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Pleural Effusion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1924259143"/>
                  </a:ext>
                </a:extLst>
              </a:tr>
              <a:tr h="207830">
                <a:tc>
                  <a:txBody>
                    <a:bodyPr/>
                    <a:lstStyle/>
                    <a:p>
                      <a:pPr algn="l" fontAlgn="t"/>
                      <a:r>
                        <a:rPr lang="en-US" sz="1200" b="0" i="0" u="none" strike="noStrike">
                          <a:solidFill>
                            <a:srgbClr val="000000"/>
                          </a:solidFill>
                          <a:effectLst/>
                          <a:latin typeface="Arial" panose="020B0604020202020204" pitchFamily="34" charset="0"/>
                        </a:rPr>
                        <a:t>AST</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Race</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470742826"/>
                  </a:ext>
                </a:extLst>
              </a:tr>
              <a:tr h="207830">
                <a:tc>
                  <a:txBody>
                    <a:bodyPr/>
                    <a:lstStyle/>
                    <a:p>
                      <a:pPr algn="l" fontAlgn="t"/>
                      <a:r>
                        <a:rPr lang="en-US" sz="1200" b="0" i="0" u="none" strike="noStrike">
                          <a:solidFill>
                            <a:schemeClr val="tx1"/>
                          </a:solidFill>
                          <a:effectLst/>
                          <a:latin typeface="Arial"/>
                        </a:rPr>
                        <a:t>Basophil count (absolute)</a:t>
                      </a:r>
                      <a:endParaRPr lang="en-US" sz="12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Sex</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677583835"/>
                  </a:ext>
                </a:extLst>
              </a:tr>
              <a:tr h="207830">
                <a:tc>
                  <a:txBody>
                    <a:bodyPr/>
                    <a:lstStyle/>
                    <a:p>
                      <a:pPr algn="l" fontAlgn="t"/>
                      <a:r>
                        <a:rPr lang="en-US" sz="1200" b="0" i="0" u="none" strike="noStrike">
                          <a:solidFill>
                            <a:schemeClr val="tx1"/>
                          </a:solidFill>
                          <a:effectLst/>
                          <a:latin typeface="Arial"/>
                        </a:rPr>
                        <a:t>Bilirubin, total</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sngStrike">
                          <a:solidFill>
                            <a:srgbClr val="FF0000"/>
                          </a:solidFill>
                          <a:effectLst/>
                          <a:latin typeface="Arial" panose="020B0604020202020204" pitchFamily="34" charset="0"/>
                        </a:rPr>
                        <a:t>Palpable spleen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905320520"/>
                  </a:ext>
                </a:extLst>
              </a:tr>
              <a:tr h="207830">
                <a:tc>
                  <a:txBody>
                    <a:bodyPr/>
                    <a:lstStyle/>
                    <a:p>
                      <a:pPr algn="l" fontAlgn="t"/>
                      <a:r>
                        <a:rPr lang="en-US" sz="1200" b="0" i="0" u="none" strike="sngStrike">
                          <a:solidFill>
                            <a:srgbClr val="FF0000"/>
                          </a:solidFill>
                          <a:effectLst/>
                          <a:latin typeface="Arial" panose="020B0604020202020204" pitchFamily="34" charset="0"/>
                        </a:rPr>
                        <a:t>BMI</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Tryptase</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3372619142"/>
                  </a:ext>
                </a:extLst>
              </a:tr>
              <a:tr h="408561">
                <a:tc>
                  <a:txBody>
                    <a:bodyPr/>
                    <a:lstStyle/>
                    <a:p>
                      <a:pPr algn="l" fontAlgn="t"/>
                      <a:r>
                        <a:rPr lang="en-US" sz="1200" b="0" i="0" u="none" strike="sngStrike">
                          <a:solidFill>
                            <a:srgbClr val="FF0000"/>
                          </a:solidFill>
                          <a:effectLst/>
                          <a:latin typeface="Arial" panose="020B0604020202020204" pitchFamily="34" charset="0"/>
                        </a:rPr>
                        <a:t>Bone marrow biopsy mast cell percentage (core)</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NGS panel presence of Tier 1 </a:t>
                      </a:r>
                      <a:r>
                        <a:rPr lang="en-US" sz="1200" b="0" i="1" u="none" strike="noStrike">
                          <a:solidFill>
                            <a:srgbClr val="000000"/>
                          </a:solidFill>
                          <a:effectLst/>
                          <a:latin typeface="Arial" panose="020B0604020202020204" pitchFamily="34" charset="0"/>
                        </a:rPr>
                        <a:t>KIT</a:t>
                      </a:r>
                      <a:r>
                        <a:rPr lang="en-US" sz="1200" b="0" i="0" u="none" strike="noStrike">
                          <a:solidFill>
                            <a:srgbClr val="000000"/>
                          </a:solidFill>
                          <a:effectLst/>
                          <a:latin typeface="Arial" panose="020B0604020202020204" pitchFamily="34" charset="0"/>
                        </a:rPr>
                        <a:t> mutation with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734220063"/>
                  </a:ext>
                </a:extLst>
              </a:tr>
              <a:tr h="408561">
                <a:tc>
                  <a:txBody>
                    <a:bodyPr/>
                    <a:lstStyle/>
                    <a:p>
                      <a:pPr algn="l" fontAlgn="t"/>
                      <a:r>
                        <a:rPr lang="en-US" sz="1200" b="0" i="0" u="none" strike="noStrike">
                          <a:solidFill>
                            <a:schemeClr val="tx1"/>
                          </a:solidFill>
                          <a:effectLst/>
                          <a:latin typeface="Arial" panose="020B0604020202020204" pitchFamily="34" charset="0"/>
                        </a:rPr>
                        <a:t>Country</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NGS panel presence of any Tier 1 mutation with a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4238542449"/>
                  </a:ext>
                </a:extLst>
              </a:tr>
              <a:tr h="207830">
                <a:tc>
                  <a:txBody>
                    <a:bodyPr/>
                    <a:lstStyle/>
                    <a:p>
                      <a:pPr algn="l" fontAlgn="t"/>
                      <a:r>
                        <a:rPr lang="en-US" sz="1200" b="0" i="0" u="none" strike="noStrike">
                          <a:solidFill>
                            <a:schemeClr val="tx1"/>
                          </a:solidFill>
                          <a:effectLst/>
                          <a:latin typeface="Arial" panose="020B0604020202020204" pitchFamily="34" charset="0"/>
                        </a:rPr>
                        <a:t>Creatinine</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NGS panel number of non-</a:t>
                      </a:r>
                      <a:r>
                        <a:rPr lang="en-US" sz="1200" b="0" i="1" u="none" strike="noStrike">
                          <a:solidFill>
                            <a:srgbClr val="000000"/>
                          </a:solidFill>
                          <a:effectLst/>
                          <a:latin typeface="Arial" panose="020B0604020202020204" pitchFamily="34" charset="0"/>
                        </a:rPr>
                        <a:t>KIT</a:t>
                      </a:r>
                      <a:r>
                        <a:rPr lang="en-US" sz="1200" b="0" i="0" u="none" strike="noStrike">
                          <a:solidFill>
                            <a:srgbClr val="000000"/>
                          </a:solidFill>
                          <a:effectLst/>
                          <a:latin typeface="Arial" panose="020B0604020202020204" pitchFamily="34" charset="0"/>
                        </a:rPr>
                        <a:t> genes with a Tier 1 mutation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87994525"/>
                  </a:ext>
                </a:extLst>
              </a:tr>
              <a:tr h="408561">
                <a:tc>
                  <a:txBody>
                    <a:bodyPr/>
                    <a:lstStyle/>
                    <a:p>
                      <a:pPr algn="l" fontAlgn="t"/>
                      <a:r>
                        <a:rPr lang="en-US" sz="1200" b="0" i="1" u="none" strike="noStrike">
                          <a:solidFill>
                            <a:schemeClr val="tx1"/>
                          </a:solidFill>
                          <a:effectLst/>
                          <a:latin typeface="Arial" panose="020B0604020202020204" pitchFamily="34" charset="0"/>
                        </a:rPr>
                        <a:t>KIT</a:t>
                      </a:r>
                      <a:r>
                        <a:rPr lang="en-US" sz="1200" b="0" i="0" u="none" strike="noStrike">
                          <a:solidFill>
                            <a:schemeClr val="tx1"/>
                          </a:solidFill>
                          <a:effectLst/>
                          <a:latin typeface="Arial" panose="020B0604020202020204" pitchFamily="34" charset="0"/>
                        </a:rPr>
                        <a:t> D816V VAF in the peripheral blood</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0" u="none" strike="noStrike">
                          <a:solidFill>
                            <a:srgbClr val="000000"/>
                          </a:solidFill>
                          <a:effectLst/>
                          <a:latin typeface="Arial" panose="020B0604020202020204" pitchFamily="34" charset="0"/>
                        </a:rPr>
                        <a:t>NGS panel presence of Tier 1 </a:t>
                      </a:r>
                      <a:r>
                        <a:rPr lang="en-US" sz="1200" b="0" i="1" u="none" strike="noStrike">
                          <a:solidFill>
                            <a:srgbClr val="000000"/>
                          </a:solidFill>
                          <a:effectLst/>
                          <a:latin typeface="Arial" panose="020B0604020202020204" pitchFamily="34" charset="0"/>
                        </a:rPr>
                        <a:t>ASXL1</a:t>
                      </a:r>
                      <a:r>
                        <a:rPr lang="en-US" sz="1200" b="0" i="0" u="none" strike="noStrike">
                          <a:solidFill>
                            <a:srgbClr val="000000"/>
                          </a:solidFill>
                          <a:effectLst/>
                          <a:latin typeface="Arial" panose="020B0604020202020204" pitchFamily="34" charset="0"/>
                        </a:rPr>
                        <a:t> mutations with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678039476"/>
                  </a:ext>
                </a:extLst>
              </a:tr>
              <a:tr h="207830">
                <a:tc>
                  <a:txBody>
                    <a:bodyPr/>
                    <a:lstStyle/>
                    <a:p>
                      <a:pPr algn="l" fontAlgn="t"/>
                      <a:r>
                        <a:rPr lang="en-US" sz="1200" b="0" i="0" u="none" strike="noStrike">
                          <a:solidFill>
                            <a:schemeClr val="tx1"/>
                          </a:solidFill>
                          <a:effectLst/>
                          <a:latin typeface="Arial"/>
                        </a:rPr>
                        <a:t>Eosinophil count (absolute)</a:t>
                      </a:r>
                      <a:endParaRPr lang="en-US" sz="12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1" u="none" strike="noStrike">
                          <a:solidFill>
                            <a:srgbClr val="000000"/>
                          </a:solidFill>
                          <a:effectLst/>
                          <a:latin typeface="Arial" panose="020B0604020202020204" pitchFamily="34" charset="0"/>
                        </a:rPr>
                        <a:t>DNMT3A</a:t>
                      </a:r>
                      <a:r>
                        <a:rPr lang="en-US" sz="12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089083667"/>
                  </a:ext>
                </a:extLst>
              </a:tr>
              <a:tr h="207830">
                <a:tc>
                  <a:txBody>
                    <a:bodyPr/>
                    <a:lstStyle/>
                    <a:p>
                      <a:pPr algn="l" fontAlgn="t"/>
                      <a:r>
                        <a:rPr lang="en-US" sz="1200" b="0" i="0" u="none" strike="noStrike">
                          <a:solidFill>
                            <a:schemeClr val="tx1"/>
                          </a:solidFill>
                          <a:effectLst/>
                          <a:latin typeface="Arial" panose="020B0604020202020204" pitchFamily="34" charset="0"/>
                        </a:rPr>
                        <a:t>Hemoglobin</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1" u="none" strike="noStrike">
                          <a:solidFill>
                            <a:srgbClr val="000000"/>
                          </a:solidFill>
                          <a:effectLst/>
                          <a:latin typeface="Arial" panose="020B0604020202020204" pitchFamily="34" charset="0"/>
                        </a:rPr>
                        <a:t>EZH2</a:t>
                      </a:r>
                      <a:r>
                        <a:rPr lang="en-US" sz="12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798939485"/>
                  </a:ext>
                </a:extLst>
              </a:tr>
              <a:tr h="207830">
                <a:tc>
                  <a:txBody>
                    <a:bodyPr/>
                    <a:lstStyle/>
                    <a:p>
                      <a:pPr algn="l" fontAlgn="t"/>
                      <a:r>
                        <a:rPr lang="en-US" sz="1200" b="0" i="0" u="none" strike="sngStrike">
                          <a:solidFill>
                            <a:srgbClr val="FF0000"/>
                          </a:solidFill>
                          <a:effectLst/>
                          <a:latin typeface="Arial" panose="020B0604020202020204" pitchFamily="34" charset="0"/>
                        </a:rPr>
                        <a:t>LDH</a:t>
                      </a: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1" u="none" strike="noStrike">
                          <a:solidFill>
                            <a:srgbClr val="000000"/>
                          </a:solidFill>
                          <a:effectLst/>
                          <a:latin typeface="Arial" panose="020B0604020202020204" pitchFamily="34" charset="0"/>
                        </a:rPr>
                        <a:t>RUNX1</a:t>
                      </a:r>
                      <a:r>
                        <a:rPr lang="en-US" sz="12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4221789636"/>
                  </a:ext>
                </a:extLst>
              </a:tr>
              <a:tr h="207830">
                <a:tc>
                  <a:txBody>
                    <a:bodyPr/>
                    <a:lstStyle/>
                    <a:p>
                      <a:pPr algn="l" fontAlgn="t"/>
                      <a:r>
                        <a:rPr lang="en-US" sz="1200" b="0" i="0" u="none" strike="noStrike">
                          <a:solidFill>
                            <a:schemeClr val="tx1"/>
                          </a:solidFill>
                          <a:effectLst/>
                          <a:latin typeface="Arial"/>
                        </a:rPr>
                        <a:t>Lymphocyte count (absolute)</a:t>
                      </a:r>
                      <a:endParaRPr lang="en-US" sz="12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a:noFill/>
                    </a:lnB>
                    <a:noFill/>
                  </a:tcPr>
                </a:tc>
                <a:tc>
                  <a:txBody>
                    <a:bodyPr/>
                    <a:lstStyle/>
                    <a:p>
                      <a:pPr algn="l" fontAlgn="t"/>
                      <a:r>
                        <a:rPr lang="en-US" sz="1200" b="0" i="1" u="none" strike="noStrike">
                          <a:solidFill>
                            <a:srgbClr val="000000"/>
                          </a:solidFill>
                          <a:effectLst/>
                          <a:latin typeface="Arial" panose="020B0604020202020204" pitchFamily="34" charset="0"/>
                        </a:rPr>
                        <a:t>SETBP1</a:t>
                      </a:r>
                      <a:r>
                        <a:rPr lang="en-US" sz="1200" b="0" i="0" u="none" strike="noStrike">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a:noFill/>
                    </a:lnB>
                    <a:noFill/>
                  </a:tcPr>
                </a:tc>
                <a:extLst>
                  <a:ext uri="{0D108BD9-81ED-4DB2-BD59-A6C34878D82A}">
                    <a16:rowId xmlns:a16="http://schemas.microsoft.com/office/drawing/2014/main" val="241553780"/>
                  </a:ext>
                </a:extLst>
              </a:tr>
              <a:tr h="207830">
                <a:tc>
                  <a:txBody>
                    <a:bodyPr/>
                    <a:lstStyle/>
                    <a:p>
                      <a:pPr algn="l" fontAlgn="t"/>
                      <a:endParaRPr lang="en-US" sz="1200" b="0" i="0" u="none" strike="noStrike">
                        <a:solidFill>
                          <a:schemeClr val="tx1"/>
                        </a:solidFill>
                        <a:effectLst/>
                        <a:latin typeface="Arial" panose="020B0604020202020204" pitchFamily="34" charset="0"/>
                      </a:endParaRPr>
                    </a:p>
                  </a:txBody>
                  <a:tcPr marL="6466" marR="6466" marT="6466" marB="0" anchor="ctr">
                    <a:lnL w="12700" cap="flat" cmpd="sng" algn="ctr">
                      <a:solidFill>
                        <a:srgbClr val="007098"/>
                      </a:solidFill>
                      <a:prstDash val="solid"/>
                      <a:round/>
                      <a:headEnd type="none" w="med" len="med"/>
                      <a:tailEnd type="none" w="med" len="med"/>
                    </a:lnL>
                    <a:lnR>
                      <a:noFill/>
                    </a:lnR>
                    <a:lnT>
                      <a:noFill/>
                    </a:lnT>
                    <a:lnB w="12700" cap="flat" cmpd="sng" algn="ctr">
                      <a:solidFill>
                        <a:srgbClr val="007098"/>
                      </a:solidFill>
                      <a:prstDash val="solid"/>
                      <a:round/>
                      <a:headEnd type="none" w="med" len="med"/>
                      <a:tailEnd type="none" w="med" len="med"/>
                    </a:lnB>
                    <a:noFill/>
                  </a:tcPr>
                </a:tc>
                <a:tc>
                  <a:txBody>
                    <a:bodyPr/>
                    <a:lstStyle/>
                    <a:p>
                      <a:pPr algn="l" fontAlgn="t"/>
                      <a:r>
                        <a:rPr lang="en-US" sz="1200" b="0" i="1" u="none" strike="noStrike" dirty="0">
                          <a:solidFill>
                            <a:srgbClr val="000000"/>
                          </a:solidFill>
                          <a:effectLst/>
                          <a:latin typeface="Arial" panose="020B0604020202020204" pitchFamily="34" charset="0"/>
                        </a:rPr>
                        <a:t>SRSF2</a:t>
                      </a:r>
                      <a:r>
                        <a:rPr lang="en-US" sz="1200" b="0" i="0" u="none" strike="noStrike" dirty="0">
                          <a:solidFill>
                            <a:srgbClr val="000000"/>
                          </a:solidFill>
                          <a:effectLst/>
                          <a:latin typeface="Arial" panose="020B0604020202020204" pitchFamily="34" charset="0"/>
                        </a:rPr>
                        <a:t> Tier 1 VAF&gt;1% (Y/N)</a:t>
                      </a:r>
                    </a:p>
                  </a:txBody>
                  <a:tcPr marL="6466" marR="6466" marT="6466" marB="0" anchor="ctr">
                    <a:lnL>
                      <a:noFill/>
                    </a:lnL>
                    <a:lnR w="12700" cap="flat" cmpd="sng" algn="ctr">
                      <a:solidFill>
                        <a:srgbClr val="007098"/>
                      </a:solidFill>
                      <a:prstDash val="solid"/>
                      <a:round/>
                      <a:headEnd type="none" w="med" len="med"/>
                      <a:tailEnd type="none" w="med" len="med"/>
                    </a:lnR>
                    <a:lnT>
                      <a:noFill/>
                    </a:lnT>
                    <a:lnB w="12700" cap="flat" cmpd="sng" algn="ctr">
                      <a:solidFill>
                        <a:srgbClr val="007098"/>
                      </a:solidFill>
                      <a:prstDash val="solid"/>
                      <a:round/>
                      <a:headEnd type="none" w="med" len="med"/>
                      <a:tailEnd type="none" w="med" len="med"/>
                    </a:lnB>
                    <a:noFill/>
                  </a:tcPr>
                </a:tc>
                <a:extLst>
                  <a:ext uri="{0D108BD9-81ED-4DB2-BD59-A6C34878D82A}">
                    <a16:rowId xmlns:a16="http://schemas.microsoft.com/office/drawing/2014/main" val="600847280"/>
                  </a:ext>
                </a:extLst>
              </a:tr>
            </a:tbl>
          </a:graphicData>
        </a:graphic>
      </p:graphicFrame>
      <p:sp>
        <p:nvSpPr>
          <p:cNvPr id="5" name="TextBox 4">
            <a:extLst>
              <a:ext uri="{FF2B5EF4-FFF2-40B4-BE49-F238E27FC236}">
                <a16:creationId xmlns:a16="http://schemas.microsoft.com/office/drawing/2014/main" id="{33A180DD-7FD8-041D-1651-0FDC03661B04}"/>
              </a:ext>
            </a:extLst>
          </p:cNvPr>
          <p:cNvSpPr txBox="1"/>
          <p:nvPr/>
        </p:nvSpPr>
        <p:spPr>
          <a:xfrm>
            <a:off x="746567" y="6494256"/>
            <a:ext cx="1219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ALT, alanine transaminase; AST, aspartate transaminase; BMI, body mass index; LDH, lactate dehydrogenase; NGS, next-generation sequencing; VAF, variant allele frequency.</a:t>
            </a:r>
          </a:p>
        </p:txBody>
      </p:sp>
    </p:spTree>
    <p:extLst>
      <p:ext uri="{BB962C8B-B14F-4D97-AF65-F5344CB8AC3E}">
        <p14:creationId xmlns:p14="http://schemas.microsoft.com/office/powerpoint/2010/main" val="8776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3169-BC97-A0B9-15A5-3A77268B8F61}"/>
              </a:ext>
            </a:extLst>
          </p:cNvPr>
          <p:cNvSpPr>
            <a:spLocks noGrp="1"/>
          </p:cNvSpPr>
          <p:nvPr>
            <p:ph type="title"/>
          </p:nvPr>
        </p:nvSpPr>
        <p:spPr/>
        <p:txBody>
          <a:bodyPr/>
          <a:lstStyle/>
          <a:p>
            <a:r>
              <a:rPr lang="en-GB" sz="2400" b="1"/>
              <a:t>17 variables were independently predictive of AdvSM </a:t>
            </a:r>
            <a:r>
              <a:rPr lang="en-GB" sz="2400" b="1" i="1"/>
              <a:t>versus </a:t>
            </a:r>
            <a:r>
              <a:rPr lang="en-GB" sz="2400" b="1"/>
              <a:t>ISM  classification </a:t>
            </a:r>
            <a:endParaRPr lang="en-US" sz="2400" b="1"/>
          </a:p>
        </p:txBody>
      </p:sp>
      <p:sp>
        <p:nvSpPr>
          <p:cNvPr id="6" name="Text Placeholder 5">
            <a:extLst>
              <a:ext uri="{FF2B5EF4-FFF2-40B4-BE49-F238E27FC236}">
                <a16:creationId xmlns:a16="http://schemas.microsoft.com/office/drawing/2014/main" id="{4B2D6D51-1B09-1D0B-E701-2C44FEA0C210}"/>
              </a:ext>
            </a:extLst>
          </p:cNvPr>
          <p:cNvSpPr>
            <a:spLocks noGrp="1"/>
          </p:cNvSpPr>
          <p:nvPr>
            <p:ph type="body" sz="quarter" idx="13"/>
          </p:nvPr>
        </p:nvSpPr>
        <p:spPr/>
        <p:txBody>
          <a:bodyPr/>
          <a:lstStyle/>
          <a:p>
            <a:r>
              <a:rPr lang="en-GB" sz="1000" dirty="0">
                <a:latin typeface="Arial" panose="020B0604020202020204" pitchFamily="34" charset="0"/>
                <a:cs typeface="Arial" panose="020B0604020202020204" pitchFamily="34" charset="0"/>
              </a:rPr>
              <a:t>ABC, absolute basophil count; AEC, absolute eosinophil count; ALC, absolute lymphocyte count; ALP, alkaline phosphatase; AMC, absolute monocyte count; ANC, absolute neutrophil count; BM MC, bone marrow mast cell; PB, peripheral blood.</a:t>
            </a:r>
          </a:p>
        </p:txBody>
      </p:sp>
      <p:cxnSp>
        <p:nvCxnSpPr>
          <p:cNvPr id="8" name="Straight Arrow Connector 7">
            <a:extLst>
              <a:ext uri="{FF2B5EF4-FFF2-40B4-BE49-F238E27FC236}">
                <a16:creationId xmlns:a16="http://schemas.microsoft.com/office/drawing/2014/main" id="{5E5BBDC0-502C-7E9A-C2F6-4C0B59BC4A38}"/>
              </a:ext>
            </a:extLst>
          </p:cNvPr>
          <p:cNvCxnSpPr>
            <a:cxnSpLocks/>
          </p:cNvCxnSpPr>
          <p:nvPr/>
        </p:nvCxnSpPr>
        <p:spPr>
          <a:xfrm>
            <a:off x="9174436" y="2104332"/>
            <a:ext cx="0" cy="2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5F5F87-9A39-2184-ACC9-7FE55227F340}"/>
              </a:ext>
            </a:extLst>
          </p:cNvPr>
          <p:cNvCxnSpPr>
            <a:cxnSpLocks/>
          </p:cNvCxnSpPr>
          <p:nvPr/>
        </p:nvCxnSpPr>
        <p:spPr>
          <a:xfrm>
            <a:off x="9174436" y="3523397"/>
            <a:ext cx="0" cy="2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1">
            <a:extLst>
              <a:ext uri="{FF2B5EF4-FFF2-40B4-BE49-F238E27FC236}">
                <a16:creationId xmlns:a16="http://schemas.microsoft.com/office/drawing/2014/main" id="{8C1FFAF4-F89A-B026-DCC4-E81AAA563B9E}"/>
              </a:ext>
            </a:extLst>
          </p:cNvPr>
          <p:cNvSpPr txBox="1">
            <a:spLocks/>
          </p:cNvSpPr>
          <p:nvPr/>
        </p:nvSpPr>
        <p:spPr>
          <a:xfrm>
            <a:off x="6584152" y="1307255"/>
            <a:ext cx="5180568" cy="511620"/>
          </a:xfrm>
          <a:prstGeom prst="rect">
            <a:avLst/>
          </a:prstGeom>
        </p:spPr>
        <p:txBody>
          <a:bodyPr vert="horz" lIns="91430" tIns="45715" rIns="91430" bIns="45715" rtlCol="0">
            <a:noAutofit/>
          </a:bodyPr>
          <a:lstStyle>
            <a:lvl1pPr marL="179388" indent="-179388" algn="l" defTabSz="609507" rtl="0" eaLnBrk="1" latinLnBrk="0" hangingPunct="1">
              <a:lnSpc>
                <a:spcPct val="100000"/>
              </a:lnSpc>
              <a:spcBef>
                <a:spcPts val="600"/>
              </a:spcBef>
              <a:spcAft>
                <a:spcPts val="300"/>
              </a:spcAft>
              <a:buFont typeface="Arial" charset="0"/>
              <a:buChar char="•"/>
              <a:defRPr sz="18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27038" indent="-231775" algn="l" defTabSz="304752" rtl="0" eaLnBrk="1" latinLnBrk="0" hangingPunct="1">
              <a:lnSpc>
                <a:spcPct val="100000"/>
              </a:lnSpc>
              <a:spcBef>
                <a:spcPts val="0"/>
              </a:spcBef>
              <a:spcAft>
                <a:spcPts val="300"/>
              </a:spcAft>
              <a:buFont typeface="Arial"/>
              <a:buChar char="–"/>
              <a:defRPr sz="16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74675" indent="-152400" algn="l" defTabSz="609507" rtl="0" eaLnBrk="1" latinLnBrk="0" hangingPunct="1">
              <a:lnSpc>
                <a:spcPct val="100000"/>
              </a:lnSpc>
              <a:spcBef>
                <a:spcPts val="0"/>
              </a:spcBef>
              <a:spcAft>
                <a:spcPts val="300"/>
              </a:spcAft>
              <a:buFont typeface="Arial"/>
              <a:buChar char="•"/>
              <a:defRPr sz="14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33425" indent="-157163" algn="l" defTabSz="609507" rtl="0" eaLnBrk="1" latinLnBrk="0" hangingPunct="1">
              <a:lnSpc>
                <a:spcPct val="100000"/>
              </a:lnSpc>
              <a:spcBef>
                <a:spcPts val="0"/>
              </a:spcBef>
              <a:spcAft>
                <a:spcPts val="300"/>
              </a:spcAft>
              <a:buFont typeface="Arial"/>
              <a:buChar char="–"/>
              <a:defRPr sz="12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57250" indent="-120650" algn="l" defTabSz="609507" rtl="0" eaLnBrk="1" latinLnBrk="0" hangingPunct="1">
              <a:lnSpc>
                <a:spcPct val="100000"/>
              </a:lnSpc>
              <a:spcBef>
                <a:spcPts val="0"/>
              </a:spcBef>
              <a:spcAft>
                <a:spcPts val="300"/>
              </a:spcAft>
              <a:buFont typeface="Arial"/>
              <a:buChar char="»"/>
              <a:defRPr sz="11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296" indent="-304752" algn="l" defTabSz="609507" rtl="0" eaLnBrk="1" latinLnBrk="0" hangingPunct="1">
              <a:spcBef>
                <a:spcPct val="20000"/>
              </a:spcBef>
              <a:buFont typeface="Arial"/>
              <a:buChar char="•"/>
              <a:defRPr sz="2667"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667"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667"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lnSpc>
                <a:spcPct val="150000"/>
              </a:lnSpc>
              <a:buFont typeface="Arial" charset="0"/>
              <a:buNone/>
            </a:pPr>
            <a:r>
              <a:rPr lang="en-US" sz="1600" b="1"/>
              <a:t>35 variables </a:t>
            </a:r>
            <a:r>
              <a:rPr lang="en-US" sz="1600"/>
              <a:t>were assessed i</a:t>
            </a:r>
            <a:r>
              <a:rPr lang="en-GB" sz="1600"/>
              <a:t>n the</a:t>
            </a:r>
            <a:br>
              <a:rPr lang="en-GB" sz="1600"/>
            </a:br>
            <a:r>
              <a:rPr lang="en-GB" sz="1600"/>
              <a:t> Clinical Study Cohort (N=441)</a:t>
            </a:r>
            <a:endParaRPr lang="en-US" sz="1600"/>
          </a:p>
        </p:txBody>
      </p:sp>
      <p:sp>
        <p:nvSpPr>
          <p:cNvPr id="13" name="Content Placeholder 1">
            <a:extLst>
              <a:ext uri="{FF2B5EF4-FFF2-40B4-BE49-F238E27FC236}">
                <a16:creationId xmlns:a16="http://schemas.microsoft.com/office/drawing/2014/main" id="{D269B753-9F95-BECC-7DFD-8ADB0D5CD929}"/>
              </a:ext>
            </a:extLst>
          </p:cNvPr>
          <p:cNvSpPr txBox="1">
            <a:spLocks/>
          </p:cNvSpPr>
          <p:nvPr/>
        </p:nvSpPr>
        <p:spPr>
          <a:xfrm>
            <a:off x="6504970" y="2309582"/>
            <a:ext cx="5338933" cy="1369176"/>
          </a:xfrm>
          <a:prstGeom prst="rect">
            <a:avLst/>
          </a:prstGeom>
        </p:spPr>
        <p:txBody>
          <a:bodyPr vert="horz" lIns="91430" tIns="45715" rIns="91430" bIns="45715" rtlCol="0">
            <a:noAutofit/>
          </a:bodyPr>
          <a:lstStyle>
            <a:lvl1pPr marL="179388" indent="-179388" algn="l" defTabSz="609507" rtl="0" eaLnBrk="1" latinLnBrk="0" hangingPunct="1">
              <a:lnSpc>
                <a:spcPct val="100000"/>
              </a:lnSpc>
              <a:spcBef>
                <a:spcPts val="600"/>
              </a:spcBef>
              <a:spcAft>
                <a:spcPts val="300"/>
              </a:spcAft>
              <a:buFont typeface="Arial" charset="0"/>
              <a:buChar char="•"/>
              <a:defRPr sz="18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27038" indent="-231775" algn="l" defTabSz="304752" rtl="0" eaLnBrk="1" latinLnBrk="0" hangingPunct="1">
              <a:lnSpc>
                <a:spcPct val="100000"/>
              </a:lnSpc>
              <a:spcBef>
                <a:spcPts val="0"/>
              </a:spcBef>
              <a:spcAft>
                <a:spcPts val="300"/>
              </a:spcAft>
              <a:buFont typeface="Arial"/>
              <a:buChar char="–"/>
              <a:defRPr sz="16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74675" indent="-152400" algn="l" defTabSz="609507" rtl="0" eaLnBrk="1" latinLnBrk="0" hangingPunct="1">
              <a:lnSpc>
                <a:spcPct val="100000"/>
              </a:lnSpc>
              <a:spcBef>
                <a:spcPts val="0"/>
              </a:spcBef>
              <a:spcAft>
                <a:spcPts val="300"/>
              </a:spcAft>
              <a:buFont typeface="Arial"/>
              <a:buChar char="•"/>
              <a:defRPr sz="14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33425" indent="-157163" algn="l" defTabSz="609507" rtl="0" eaLnBrk="1" latinLnBrk="0" hangingPunct="1">
              <a:lnSpc>
                <a:spcPct val="100000"/>
              </a:lnSpc>
              <a:spcBef>
                <a:spcPts val="0"/>
              </a:spcBef>
              <a:spcAft>
                <a:spcPts val="300"/>
              </a:spcAft>
              <a:buFont typeface="Arial"/>
              <a:buChar char="–"/>
              <a:defRPr sz="12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57250" indent="-120650" algn="l" defTabSz="609507" rtl="0" eaLnBrk="1" latinLnBrk="0" hangingPunct="1">
              <a:lnSpc>
                <a:spcPct val="100000"/>
              </a:lnSpc>
              <a:spcBef>
                <a:spcPts val="0"/>
              </a:spcBef>
              <a:spcAft>
                <a:spcPts val="300"/>
              </a:spcAft>
              <a:buFont typeface="Arial"/>
              <a:buChar char="»"/>
              <a:defRPr sz="11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296" indent="-304752" algn="l" defTabSz="609507" rtl="0" eaLnBrk="1" latinLnBrk="0" hangingPunct="1">
              <a:spcBef>
                <a:spcPct val="20000"/>
              </a:spcBef>
              <a:buFont typeface="Arial"/>
              <a:buChar char="•"/>
              <a:defRPr sz="2667"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667"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667"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lnSpc>
                <a:spcPct val="150000"/>
              </a:lnSpc>
              <a:buFont typeface="Arial" charset="0"/>
              <a:buNone/>
            </a:pPr>
            <a:r>
              <a:rPr lang="en-GB" sz="1600"/>
              <a:t>Parameters with low inter-rater reliability (</a:t>
            </a:r>
            <a:r>
              <a:rPr lang="en-GB" sz="1600" b="1"/>
              <a:t>splenomegaly</a:t>
            </a:r>
            <a:r>
              <a:rPr lang="en-GB" sz="1600"/>
              <a:t> and </a:t>
            </a:r>
            <a:r>
              <a:rPr lang="en-GB" sz="1600" b="1"/>
              <a:t>BM MC percentage</a:t>
            </a:r>
            <a:r>
              <a:rPr lang="en-GB" sz="1600"/>
              <a:t>) or high frequency of missing baseline parameters (</a:t>
            </a:r>
            <a:r>
              <a:rPr lang="en-GB" sz="1600" b="1"/>
              <a:t>BMI</a:t>
            </a:r>
            <a:r>
              <a:rPr lang="en-GB" sz="1600"/>
              <a:t> and </a:t>
            </a:r>
            <a:r>
              <a:rPr lang="en-GB" sz="1600" b="1"/>
              <a:t>LDH</a:t>
            </a:r>
            <a:r>
              <a:rPr lang="en-GB" sz="1600"/>
              <a:t>) were</a:t>
            </a:r>
            <a:r>
              <a:rPr lang="en-GB" sz="1600" b="1"/>
              <a:t> removed</a:t>
            </a:r>
          </a:p>
        </p:txBody>
      </p:sp>
      <p:sp>
        <p:nvSpPr>
          <p:cNvPr id="14" name="Content Placeholder 1">
            <a:extLst>
              <a:ext uri="{FF2B5EF4-FFF2-40B4-BE49-F238E27FC236}">
                <a16:creationId xmlns:a16="http://schemas.microsoft.com/office/drawing/2014/main" id="{C6109E35-6EB2-7444-06EE-BAF1648EB174}"/>
              </a:ext>
            </a:extLst>
          </p:cNvPr>
          <p:cNvSpPr txBox="1">
            <a:spLocks/>
          </p:cNvSpPr>
          <p:nvPr/>
        </p:nvSpPr>
        <p:spPr>
          <a:xfrm>
            <a:off x="6584152" y="3676909"/>
            <a:ext cx="5180568" cy="826220"/>
          </a:xfrm>
          <a:prstGeom prst="rect">
            <a:avLst/>
          </a:prstGeom>
          <a:ln>
            <a:noFill/>
          </a:ln>
        </p:spPr>
        <p:txBody>
          <a:bodyPr vert="horz" lIns="91430" tIns="45715" rIns="91430" bIns="45715" rtlCol="0">
            <a:noAutofit/>
          </a:bodyPr>
          <a:lstStyle>
            <a:lvl1pPr marL="179388" indent="-179388" algn="l" defTabSz="609507" rtl="0" eaLnBrk="1" latinLnBrk="0" hangingPunct="1">
              <a:lnSpc>
                <a:spcPct val="100000"/>
              </a:lnSpc>
              <a:spcBef>
                <a:spcPts val="600"/>
              </a:spcBef>
              <a:spcAft>
                <a:spcPts val="300"/>
              </a:spcAft>
              <a:buFont typeface="Arial" charset="0"/>
              <a:buChar char="•"/>
              <a:defRPr sz="18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27038" indent="-231775" algn="l" defTabSz="304752" rtl="0" eaLnBrk="1" latinLnBrk="0" hangingPunct="1">
              <a:lnSpc>
                <a:spcPct val="100000"/>
              </a:lnSpc>
              <a:spcBef>
                <a:spcPts val="0"/>
              </a:spcBef>
              <a:spcAft>
                <a:spcPts val="300"/>
              </a:spcAft>
              <a:buFont typeface="Arial"/>
              <a:buChar char="–"/>
              <a:defRPr sz="16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74675" indent="-152400" algn="l" defTabSz="609507" rtl="0" eaLnBrk="1" latinLnBrk="0" hangingPunct="1">
              <a:lnSpc>
                <a:spcPct val="100000"/>
              </a:lnSpc>
              <a:spcBef>
                <a:spcPts val="0"/>
              </a:spcBef>
              <a:spcAft>
                <a:spcPts val="300"/>
              </a:spcAft>
              <a:buFont typeface="Arial"/>
              <a:buChar char="•"/>
              <a:defRPr sz="14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33425" indent="-157163" algn="l" defTabSz="609507" rtl="0" eaLnBrk="1" latinLnBrk="0" hangingPunct="1">
              <a:lnSpc>
                <a:spcPct val="100000"/>
              </a:lnSpc>
              <a:spcBef>
                <a:spcPts val="0"/>
              </a:spcBef>
              <a:spcAft>
                <a:spcPts val="300"/>
              </a:spcAft>
              <a:buFont typeface="Arial"/>
              <a:buChar char="–"/>
              <a:defRPr sz="12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57250" indent="-120650" algn="l" defTabSz="609507" rtl="0" eaLnBrk="1" latinLnBrk="0" hangingPunct="1">
              <a:lnSpc>
                <a:spcPct val="100000"/>
              </a:lnSpc>
              <a:spcBef>
                <a:spcPts val="0"/>
              </a:spcBef>
              <a:spcAft>
                <a:spcPts val="300"/>
              </a:spcAft>
              <a:buFont typeface="Arial"/>
              <a:buChar char="»"/>
              <a:defRPr sz="11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296" indent="-304752" algn="l" defTabSz="609507" rtl="0" eaLnBrk="1" latinLnBrk="0" hangingPunct="1">
              <a:spcBef>
                <a:spcPct val="20000"/>
              </a:spcBef>
              <a:buFont typeface="Arial"/>
              <a:buChar char="•"/>
              <a:defRPr sz="2667"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667"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667"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lnSpc>
                <a:spcPct val="150000"/>
              </a:lnSpc>
              <a:buFont typeface="Arial" charset="0"/>
              <a:buNone/>
            </a:pPr>
            <a:r>
              <a:rPr lang="en-GB" sz="1600" b="1"/>
              <a:t>17/35 variables </a:t>
            </a:r>
            <a:r>
              <a:rPr lang="en-GB" sz="1600"/>
              <a:t>were </a:t>
            </a:r>
            <a:r>
              <a:rPr lang="en-GB" sz="1600" b="1"/>
              <a:t>independently predictive of ISM </a:t>
            </a:r>
            <a:r>
              <a:rPr lang="en-GB" sz="1600" b="1" i="1"/>
              <a:t>versus</a:t>
            </a:r>
            <a:r>
              <a:rPr lang="en-GB" sz="1600" b="1"/>
              <a:t> AdvSM </a:t>
            </a:r>
            <a:r>
              <a:rPr lang="en-GB" sz="1600"/>
              <a:t>classification</a:t>
            </a:r>
            <a:endParaRPr lang="en-US" sz="1600"/>
          </a:p>
        </p:txBody>
      </p:sp>
      <p:sp>
        <p:nvSpPr>
          <p:cNvPr id="15" name="Content Placeholder 1">
            <a:extLst>
              <a:ext uri="{FF2B5EF4-FFF2-40B4-BE49-F238E27FC236}">
                <a16:creationId xmlns:a16="http://schemas.microsoft.com/office/drawing/2014/main" id="{8289213F-53FB-66E0-9B1B-D6DF49232942}"/>
              </a:ext>
            </a:extLst>
          </p:cNvPr>
          <p:cNvSpPr txBox="1">
            <a:spLocks/>
          </p:cNvSpPr>
          <p:nvPr/>
        </p:nvSpPr>
        <p:spPr>
          <a:xfrm>
            <a:off x="6584152" y="4770171"/>
            <a:ext cx="5180568" cy="1210277"/>
          </a:xfrm>
          <a:prstGeom prst="rect">
            <a:avLst/>
          </a:prstGeom>
          <a:ln>
            <a:solidFill>
              <a:schemeClr val="tx2"/>
            </a:solidFill>
          </a:ln>
        </p:spPr>
        <p:txBody>
          <a:bodyPr vert="horz" lIns="91430" tIns="45715" rIns="91430" bIns="45715" rtlCol="0">
            <a:noAutofit/>
          </a:bodyPr>
          <a:lstStyle>
            <a:lvl1pPr marL="179388" indent="-179388" algn="l" defTabSz="609507" rtl="0" eaLnBrk="1" latinLnBrk="0" hangingPunct="1">
              <a:lnSpc>
                <a:spcPct val="100000"/>
              </a:lnSpc>
              <a:spcBef>
                <a:spcPts val="600"/>
              </a:spcBef>
              <a:spcAft>
                <a:spcPts val="300"/>
              </a:spcAft>
              <a:buFont typeface="Arial" charset="0"/>
              <a:buChar char="•"/>
              <a:defRPr sz="18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27038" indent="-231775" algn="l" defTabSz="304752" rtl="0" eaLnBrk="1" latinLnBrk="0" hangingPunct="1">
              <a:lnSpc>
                <a:spcPct val="100000"/>
              </a:lnSpc>
              <a:spcBef>
                <a:spcPts val="0"/>
              </a:spcBef>
              <a:spcAft>
                <a:spcPts val="300"/>
              </a:spcAft>
              <a:buFont typeface="Arial"/>
              <a:buChar char="–"/>
              <a:defRPr sz="16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74675" indent="-152400" algn="l" defTabSz="609507" rtl="0" eaLnBrk="1" latinLnBrk="0" hangingPunct="1">
              <a:lnSpc>
                <a:spcPct val="100000"/>
              </a:lnSpc>
              <a:spcBef>
                <a:spcPts val="0"/>
              </a:spcBef>
              <a:spcAft>
                <a:spcPts val="300"/>
              </a:spcAft>
              <a:buFont typeface="Arial"/>
              <a:buChar char="•"/>
              <a:defRPr sz="14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3pPr>
            <a:lvl4pPr marL="733425" indent="-157163" algn="l" defTabSz="609507" rtl="0" eaLnBrk="1" latinLnBrk="0" hangingPunct="1">
              <a:lnSpc>
                <a:spcPct val="100000"/>
              </a:lnSpc>
              <a:spcBef>
                <a:spcPts val="0"/>
              </a:spcBef>
              <a:spcAft>
                <a:spcPts val="300"/>
              </a:spcAft>
              <a:buFont typeface="Arial"/>
              <a:buChar char="–"/>
              <a:defRPr sz="12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57250" indent="-120650" algn="l" defTabSz="609507" rtl="0" eaLnBrk="1" latinLnBrk="0" hangingPunct="1">
              <a:lnSpc>
                <a:spcPct val="100000"/>
              </a:lnSpc>
              <a:spcBef>
                <a:spcPts val="0"/>
              </a:spcBef>
              <a:spcAft>
                <a:spcPts val="300"/>
              </a:spcAft>
              <a:buFont typeface="Arial"/>
              <a:buChar char="»"/>
              <a:defRPr sz="1100" b="0" i="0" kern="1200" spc="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296" indent="-304752" algn="l" defTabSz="609507" rtl="0" eaLnBrk="1" latinLnBrk="0" hangingPunct="1">
              <a:spcBef>
                <a:spcPct val="20000"/>
              </a:spcBef>
              <a:buFont typeface="Arial"/>
              <a:buChar char="•"/>
              <a:defRPr sz="2667"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667"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667"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lnSpc>
                <a:spcPct val="150000"/>
              </a:lnSpc>
              <a:buFont typeface="Arial" charset="0"/>
              <a:buNone/>
            </a:pPr>
            <a:r>
              <a:rPr lang="en-GB" sz="1600" b="1"/>
              <a:t>Independently predictive variables</a:t>
            </a:r>
            <a:r>
              <a:rPr lang="en-GB" sz="1600"/>
              <a:t> were used in stepwise logistic regression to develop the final models in the Training sample (n=265)</a:t>
            </a:r>
            <a:endParaRPr lang="en-US" sz="1600"/>
          </a:p>
        </p:txBody>
      </p:sp>
      <p:cxnSp>
        <p:nvCxnSpPr>
          <p:cNvPr id="17" name="Straight Arrow Connector 16">
            <a:extLst>
              <a:ext uri="{FF2B5EF4-FFF2-40B4-BE49-F238E27FC236}">
                <a16:creationId xmlns:a16="http://schemas.microsoft.com/office/drawing/2014/main" id="{9FE36706-13D2-306C-E0A8-25130416DE8C}"/>
              </a:ext>
            </a:extLst>
          </p:cNvPr>
          <p:cNvCxnSpPr>
            <a:cxnSpLocks/>
          </p:cNvCxnSpPr>
          <p:nvPr/>
        </p:nvCxnSpPr>
        <p:spPr>
          <a:xfrm>
            <a:off x="9174436" y="4471378"/>
            <a:ext cx="0" cy="21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60BD7D9-3935-ED99-F4BA-4955EFF1EC02}"/>
              </a:ext>
            </a:extLst>
          </p:cNvPr>
          <p:cNvGrpSpPr/>
          <p:nvPr/>
        </p:nvGrpSpPr>
        <p:grpSpPr>
          <a:xfrm>
            <a:off x="92127" y="1284952"/>
            <a:ext cx="6251519" cy="4752423"/>
            <a:chOff x="92127" y="1284952"/>
            <a:chExt cx="6251519" cy="4752423"/>
          </a:xfrm>
        </p:grpSpPr>
        <p:graphicFrame>
          <p:nvGraphicFramePr>
            <p:cNvPr id="3" name="Chart 2">
              <a:extLst>
                <a:ext uri="{FF2B5EF4-FFF2-40B4-BE49-F238E27FC236}">
                  <a16:creationId xmlns:a16="http://schemas.microsoft.com/office/drawing/2014/main" id="{29CC5E15-B325-8021-5B13-E6E7A82DAB96}"/>
                </a:ext>
              </a:extLst>
            </p:cNvPr>
            <p:cNvGraphicFramePr>
              <a:graphicFrameLocks/>
            </p:cNvGraphicFramePr>
            <p:nvPr>
              <p:extLst>
                <p:ext uri="{D42A27DB-BD31-4B8C-83A1-F6EECF244321}">
                  <p14:modId xmlns:p14="http://schemas.microsoft.com/office/powerpoint/2010/main" val="1678048477"/>
                </p:ext>
              </p:extLst>
            </p:nvPr>
          </p:nvGraphicFramePr>
          <p:xfrm>
            <a:off x="92127" y="1284952"/>
            <a:ext cx="6251519" cy="4752423"/>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Connector 17">
              <a:extLst>
                <a:ext uri="{FF2B5EF4-FFF2-40B4-BE49-F238E27FC236}">
                  <a16:creationId xmlns:a16="http://schemas.microsoft.com/office/drawing/2014/main" id="{2620DC29-2375-5265-3EFE-928BB418E0DE}"/>
                </a:ext>
              </a:extLst>
            </p:cNvPr>
            <p:cNvCxnSpPr>
              <a:cxnSpLocks/>
            </p:cNvCxnSpPr>
            <p:nvPr/>
          </p:nvCxnSpPr>
          <p:spPr>
            <a:xfrm>
              <a:off x="115566" y="3864576"/>
              <a:ext cx="6228080" cy="0"/>
            </a:xfrm>
            <a:prstGeom prst="line">
              <a:avLst/>
            </a:prstGeom>
            <a:ln w="15875">
              <a:prstDash val="dash"/>
            </a:ln>
            <a:effectLst/>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BE9BA150-72D1-3BEE-1F50-0FB68A5A366D}"/>
                </a:ext>
              </a:extLst>
            </p:cNvPr>
            <p:cNvCxnSpPr>
              <a:cxnSpLocks/>
            </p:cNvCxnSpPr>
            <p:nvPr/>
          </p:nvCxnSpPr>
          <p:spPr>
            <a:xfrm flipV="1">
              <a:off x="6228000" y="1818875"/>
              <a:ext cx="0" cy="1897983"/>
            </a:xfrm>
            <a:prstGeom prst="straightConnector1">
              <a:avLst/>
            </a:prstGeom>
            <a:ln w="63500">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B90C5BE-9BB5-81CE-CB06-3DEE2DF35FA9}"/>
                </a:ext>
              </a:extLst>
            </p:cNvPr>
            <p:cNvCxnSpPr>
              <a:cxnSpLocks/>
            </p:cNvCxnSpPr>
            <p:nvPr/>
          </p:nvCxnSpPr>
          <p:spPr>
            <a:xfrm>
              <a:off x="6228000" y="3996105"/>
              <a:ext cx="0" cy="1512554"/>
            </a:xfrm>
            <a:prstGeom prst="straightConnector1">
              <a:avLst/>
            </a:prstGeom>
            <a:ln w="63500">
              <a:solidFill>
                <a:srgbClr val="CD113B"/>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E287304-B506-0BAE-3181-090992D406E3}"/>
                </a:ext>
              </a:extLst>
            </p:cNvPr>
            <p:cNvSpPr txBox="1"/>
            <p:nvPr/>
          </p:nvSpPr>
          <p:spPr>
            <a:xfrm>
              <a:off x="5228497" y="2731830"/>
              <a:ext cx="918841" cy="307777"/>
            </a:xfrm>
            <a:prstGeom prst="rect">
              <a:avLst/>
            </a:prstGeom>
            <a:noFill/>
          </p:spPr>
          <p:txBody>
            <a:bodyPr wrap="none" rtlCol="0">
              <a:spAutoFit/>
            </a:bodyPr>
            <a:lstStyle/>
            <a:p>
              <a:r>
                <a:rPr lang="en-US" sz="1400" b="1">
                  <a:solidFill>
                    <a:srgbClr val="286D96"/>
                  </a:solidFill>
                </a:rPr>
                <a:t>Included</a:t>
              </a:r>
            </a:p>
          </p:txBody>
        </p:sp>
        <p:sp>
          <p:nvSpPr>
            <p:cNvPr id="21" name="TextBox 20">
              <a:extLst>
                <a:ext uri="{FF2B5EF4-FFF2-40B4-BE49-F238E27FC236}">
                  <a16:creationId xmlns:a16="http://schemas.microsoft.com/office/drawing/2014/main" id="{D756EA25-284E-094A-351B-BAECD7534D50}"/>
                </a:ext>
              </a:extLst>
            </p:cNvPr>
            <p:cNvSpPr txBox="1"/>
            <p:nvPr/>
          </p:nvSpPr>
          <p:spPr>
            <a:xfrm>
              <a:off x="5103550" y="4591506"/>
              <a:ext cx="979755" cy="307777"/>
            </a:xfrm>
            <a:prstGeom prst="rect">
              <a:avLst/>
            </a:prstGeom>
            <a:noFill/>
            <a:ln>
              <a:noFill/>
            </a:ln>
          </p:spPr>
          <p:txBody>
            <a:bodyPr wrap="none" rtlCol="0">
              <a:spAutoFit/>
            </a:bodyPr>
            <a:lstStyle/>
            <a:p>
              <a:r>
                <a:rPr lang="en-US" sz="1400" b="1">
                  <a:solidFill>
                    <a:srgbClr val="CD113B"/>
                  </a:solidFill>
                </a:rPr>
                <a:t>Excluded</a:t>
              </a:r>
            </a:p>
          </p:txBody>
        </p:sp>
        <p:sp>
          <p:nvSpPr>
            <p:cNvPr id="4" name="TextBox 3">
              <a:extLst>
                <a:ext uri="{FF2B5EF4-FFF2-40B4-BE49-F238E27FC236}">
                  <a16:creationId xmlns:a16="http://schemas.microsoft.com/office/drawing/2014/main" id="{349FE0D7-5803-B7D9-DA23-20C25691FB92}"/>
                </a:ext>
              </a:extLst>
            </p:cNvPr>
            <p:cNvSpPr txBox="1"/>
            <p:nvPr/>
          </p:nvSpPr>
          <p:spPr>
            <a:xfrm>
              <a:off x="595311" y="2495251"/>
              <a:ext cx="153991" cy="107721"/>
            </a:xfrm>
            <a:prstGeom prst="rect">
              <a:avLst/>
            </a:prstGeom>
            <a:solidFill>
              <a:schemeClr val="bg1"/>
            </a:solidFill>
          </p:spPr>
          <p:txBody>
            <a:bodyPr wrap="square" lIns="0" tIns="0" rIns="0" bIns="0" rtlCol="0">
              <a:spAutoFit/>
            </a:bodyPr>
            <a:lstStyle/>
            <a:p>
              <a:pPr algn="ctr"/>
              <a:r>
                <a:rPr lang="en-US" sz="700" i="1"/>
                <a:t>KIT</a:t>
              </a:r>
            </a:p>
          </p:txBody>
        </p:sp>
        <p:sp>
          <p:nvSpPr>
            <p:cNvPr id="5" name="TextBox 4">
              <a:extLst>
                <a:ext uri="{FF2B5EF4-FFF2-40B4-BE49-F238E27FC236}">
                  <a16:creationId xmlns:a16="http://schemas.microsoft.com/office/drawing/2014/main" id="{D24056DB-B594-BAB6-A0D3-A15C0EC3870C}"/>
                </a:ext>
              </a:extLst>
            </p:cNvPr>
            <p:cNvSpPr txBox="1"/>
            <p:nvPr/>
          </p:nvSpPr>
          <p:spPr>
            <a:xfrm>
              <a:off x="449387" y="4498366"/>
              <a:ext cx="417386" cy="107722"/>
            </a:xfrm>
            <a:prstGeom prst="rect">
              <a:avLst/>
            </a:prstGeom>
            <a:solidFill>
              <a:schemeClr val="bg1"/>
            </a:solidFill>
          </p:spPr>
          <p:txBody>
            <a:bodyPr wrap="square" lIns="0" tIns="0" rIns="0" bIns="0" rtlCol="0">
              <a:spAutoFit/>
            </a:bodyPr>
            <a:lstStyle/>
            <a:p>
              <a:pPr algn="r"/>
              <a:r>
                <a:rPr lang="en-US" sz="700" i="1"/>
                <a:t>DNMT3A</a:t>
              </a:r>
            </a:p>
          </p:txBody>
        </p:sp>
        <p:sp>
          <p:nvSpPr>
            <p:cNvPr id="7" name="TextBox 6">
              <a:extLst>
                <a:ext uri="{FF2B5EF4-FFF2-40B4-BE49-F238E27FC236}">
                  <a16:creationId xmlns:a16="http://schemas.microsoft.com/office/drawing/2014/main" id="{27EAF55E-6B8F-459A-BA3D-9EB5BDF18F0F}"/>
                </a:ext>
              </a:extLst>
            </p:cNvPr>
            <p:cNvSpPr txBox="1"/>
            <p:nvPr/>
          </p:nvSpPr>
          <p:spPr>
            <a:xfrm>
              <a:off x="485120" y="4623421"/>
              <a:ext cx="393424" cy="107722"/>
            </a:xfrm>
            <a:prstGeom prst="rect">
              <a:avLst/>
            </a:prstGeom>
            <a:solidFill>
              <a:schemeClr val="bg1"/>
            </a:solidFill>
          </p:spPr>
          <p:txBody>
            <a:bodyPr wrap="square" lIns="0" tIns="0" rIns="0" bIns="0" rtlCol="0">
              <a:spAutoFit/>
            </a:bodyPr>
            <a:lstStyle/>
            <a:p>
              <a:pPr algn="ctr"/>
              <a:r>
                <a:rPr lang="en-US" sz="700" i="1"/>
                <a:t>SETBP1</a:t>
              </a:r>
            </a:p>
          </p:txBody>
        </p:sp>
        <p:sp>
          <p:nvSpPr>
            <p:cNvPr id="9" name="TextBox 8">
              <a:extLst>
                <a:ext uri="{FF2B5EF4-FFF2-40B4-BE49-F238E27FC236}">
                  <a16:creationId xmlns:a16="http://schemas.microsoft.com/office/drawing/2014/main" id="{BD455129-3181-950E-2CC1-298D8270BEE0}"/>
                </a:ext>
              </a:extLst>
            </p:cNvPr>
            <p:cNvSpPr txBox="1"/>
            <p:nvPr/>
          </p:nvSpPr>
          <p:spPr>
            <a:xfrm>
              <a:off x="562659" y="5123791"/>
              <a:ext cx="304114" cy="107722"/>
            </a:xfrm>
            <a:prstGeom prst="rect">
              <a:avLst/>
            </a:prstGeom>
            <a:solidFill>
              <a:schemeClr val="bg1"/>
            </a:solidFill>
          </p:spPr>
          <p:txBody>
            <a:bodyPr wrap="square" lIns="0" tIns="0" rIns="0" bIns="0" rtlCol="0">
              <a:spAutoFit/>
            </a:bodyPr>
            <a:lstStyle/>
            <a:p>
              <a:pPr algn="ctr"/>
              <a:r>
                <a:rPr lang="en-US" sz="700" i="1"/>
                <a:t>RUNX1</a:t>
              </a:r>
            </a:p>
          </p:txBody>
        </p:sp>
        <p:sp>
          <p:nvSpPr>
            <p:cNvPr id="22" name="TextBox 21">
              <a:extLst>
                <a:ext uri="{FF2B5EF4-FFF2-40B4-BE49-F238E27FC236}">
                  <a16:creationId xmlns:a16="http://schemas.microsoft.com/office/drawing/2014/main" id="{8E424195-8AF4-85A4-4F85-2EA3F4605ED3}"/>
                </a:ext>
              </a:extLst>
            </p:cNvPr>
            <p:cNvSpPr txBox="1"/>
            <p:nvPr/>
          </p:nvSpPr>
          <p:spPr>
            <a:xfrm>
              <a:off x="562659" y="5254571"/>
              <a:ext cx="304114" cy="107722"/>
            </a:xfrm>
            <a:prstGeom prst="rect">
              <a:avLst/>
            </a:prstGeom>
            <a:solidFill>
              <a:schemeClr val="bg1"/>
            </a:solidFill>
          </p:spPr>
          <p:txBody>
            <a:bodyPr wrap="square" lIns="0" tIns="0" rIns="0" bIns="0" rtlCol="0">
              <a:spAutoFit/>
            </a:bodyPr>
            <a:lstStyle/>
            <a:p>
              <a:pPr algn="ctr"/>
              <a:r>
                <a:rPr lang="en-US" sz="700" i="1"/>
                <a:t>SRSF2</a:t>
              </a:r>
            </a:p>
          </p:txBody>
        </p:sp>
        <p:sp>
          <p:nvSpPr>
            <p:cNvPr id="23" name="TextBox 22">
              <a:extLst>
                <a:ext uri="{FF2B5EF4-FFF2-40B4-BE49-F238E27FC236}">
                  <a16:creationId xmlns:a16="http://schemas.microsoft.com/office/drawing/2014/main" id="{4728148A-B0E2-58D5-1E54-05FFDF718A92}"/>
                </a:ext>
              </a:extLst>
            </p:cNvPr>
            <p:cNvSpPr txBox="1"/>
            <p:nvPr/>
          </p:nvSpPr>
          <p:spPr>
            <a:xfrm>
              <a:off x="595311" y="5002875"/>
              <a:ext cx="153991" cy="107721"/>
            </a:xfrm>
            <a:prstGeom prst="rect">
              <a:avLst/>
            </a:prstGeom>
            <a:solidFill>
              <a:schemeClr val="bg1"/>
            </a:solidFill>
          </p:spPr>
          <p:txBody>
            <a:bodyPr wrap="square" lIns="0" tIns="0" rIns="0" bIns="0" rtlCol="0">
              <a:spAutoFit/>
            </a:bodyPr>
            <a:lstStyle/>
            <a:p>
              <a:pPr algn="ctr"/>
              <a:r>
                <a:rPr lang="en-US" sz="700" i="1"/>
                <a:t>KIT</a:t>
              </a:r>
            </a:p>
          </p:txBody>
        </p:sp>
        <p:sp>
          <p:nvSpPr>
            <p:cNvPr id="24" name="TextBox 23">
              <a:extLst>
                <a:ext uri="{FF2B5EF4-FFF2-40B4-BE49-F238E27FC236}">
                  <a16:creationId xmlns:a16="http://schemas.microsoft.com/office/drawing/2014/main" id="{46D74D87-C1FB-8997-613E-C671BD85241C}"/>
                </a:ext>
              </a:extLst>
            </p:cNvPr>
            <p:cNvSpPr txBox="1"/>
            <p:nvPr/>
          </p:nvSpPr>
          <p:spPr>
            <a:xfrm>
              <a:off x="565488" y="2993248"/>
              <a:ext cx="153991" cy="107721"/>
            </a:xfrm>
            <a:prstGeom prst="rect">
              <a:avLst/>
            </a:prstGeom>
            <a:solidFill>
              <a:schemeClr val="bg1"/>
            </a:solidFill>
          </p:spPr>
          <p:txBody>
            <a:bodyPr wrap="square" lIns="0" tIns="0" rIns="0" bIns="0" rtlCol="0">
              <a:spAutoFit/>
            </a:bodyPr>
            <a:lstStyle/>
            <a:p>
              <a:pPr algn="ctr"/>
              <a:r>
                <a:rPr lang="en-US" sz="700" i="1"/>
                <a:t>KIT</a:t>
              </a:r>
            </a:p>
          </p:txBody>
        </p:sp>
        <p:sp>
          <p:nvSpPr>
            <p:cNvPr id="26" name="TextBox 25">
              <a:extLst>
                <a:ext uri="{FF2B5EF4-FFF2-40B4-BE49-F238E27FC236}">
                  <a16:creationId xmlns:a16="http://schemas.microsoft.com/office/drawing/2014/main" id="{F444F769-D2B2-DCA1-B7B4-434E9CFCFB27}"/>
                </a:ext>
              </a:extLst>
            </p:cNvPr>
            <p:cNvSpPr txBox="1"/>
            <p:nvPr/>
          </p:nvSpPr>
          <p:spPr>
            <a:xfrm>
              <a:off x="567422" y="4125082"/>
              <a:ext cx="304114" cy="107722"/>
            </a:xfrm>
            <a:prstGeom prst="rect">
              <a:avLst/>
            </a:prstGeom>
            <a:solidFill>
              <a:schemeClr val="bg1"/>
            </a:solidFill>
          </p:spPr>
          <p:txBody>
            <a:bodyPr wrap="square" lIns="0" tIns="0" rIns="0" bIns="0" rtlCol="0">
              <a:spAutoFit/>
            </a:bodyPr>
            <a:lstStyle/>
            <a:p>
              <a:pPr algn="ctr"/>
              <a:r>
                <a:rPr lang="en-US" sz="700" i="1"/>
                <a:t>ASXL1</a:t>
              </a:r>
            </a:p>
          </p:txBody>
        </p:sp>
      </p:grpSp>
    </p:spTree>
    <p:extLst>
      <p:ext uri="{BB962C8B-B14F-4D97-AF65-F5344CB8AC3E}">
        <p14:creationId xmlns:p14="http://schemas.microsoft.com/office/powerpoint/2010/main" val="367454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256E-4867-1ED7-7F7D-6914434699CC}"/>
              </a:ext>
            </a:extLst>
          </p:cNvPr>
          <p:cNvSpPr>
            <a:spLocks noGrp="1"/>
          </p:cNvSpPr>
          <p:nvPr>
            <p:ph type="title"/>
          </p:nvPr>
        </p:nvSpPr>
        <p:spPr>
          <a:xfrm>
            <a:off x="582100" y="303981"/>
            <a:ext cx="9913284" cy="672000"/>
          </a:xfrm>
        </p:spPr>
        <p:txBody>
          <a:bodyPr lIns="0" rIns="0">
            <a:spAutoFit/>
          </a:bodyPr>
          <a:lstStyle/>
          <a:p>
            <a:r>
              <a:rPr lang="en-GB" sz="2400" b="1" dirty="0"/>
              <a:t>Model 1 was highly predictive of </a:t>
            </a:r>
            <a:r>
              <a:rPr lang="en-GB" sz="2400" b="1" dirty="0" err="1"/>
              <a:t>AdvSM</a:t>
            </a:r>
            <a:r>
              <a:rPr lang="en-GB" sz="2400" b="1" dirty="0"/>
              <a:t> </a:t>
            </a:r>
            <a:r>
              <a:rPr lang="en-GB" sz="2400" b="1" i="1" dirty="0"/>
              <a:t>versus</a:t>
            </a:r>
            <a:r>
              <a:rPr lang="en-GB" sz="2400" b="1" dirty="0"/>
              <a:t> ISM </a:t>
            </a:r>
            <a:endParaRPr lang="en-US" sz="2400" b="1" dirty="0"/>
          </a:p>
        </p:txBody>
      </p:sp>
      <p:sp>
        <p:nvSpPr>
          <p:cNvPr id="4" name="Content Placeholder 2">
            <a:extLst>
              <a:ext uri="{FF2B5EF4-FFF2-40B4-BE49-F238E27FC236}">
                <a16:creationId xmlns:a16="http://schemas.microsoft.com/office/drawing/2014/main" id="{2A055B3C-0018-BEC9-3F0C-E39E717AF84B}"/>
              </a:ext>
            </a:extLst>
          </p:cNvPr>
          <p:cNvSpPr>
            <a:spLocks noGrp="1"/>
          </p:cNvSpPr>
          <p:nvPr>
            <p:ph type="body" sz="quarter" idx="13"/>
          </p:nvPr>
        </p:nvSpPr>
        <p:spPr>
          <a:xfrm>
            <a:off x="554600" y="1905879"/>
            <a:ext cx="5284282" cy="801552"/>
          </a:xfrm>
        </p:spPr>
        <p:txBody>
          <a:bodyPr wrap="square" lIns="0" tIns="108000" rIns="0">
            <a:spAutoFit/>
          </a:bodyPr>
          <a:lstStyle/>
          <a:p>
            <a:pPr marL="285750" indent="-285750">
              <a:buFont typeface="Arial" panose="020B0604020202020204" pitchFamily="34" charset="0"/>
              <a:buChar char="•"/>
            </a:pPr>
            <a:r>
              <a:rPr lang="en-GB" sz="1500" dirty="0">
                <a:latin typeface="Arial" panose="020B0604020202020204" pitchFamily="34" charset="0"/>
                <a:ea typeface="Arial" panose="020B0604020202020204" pitchFamily="34" charset="0"/>
                <a:cs typeface="Arial" panose="020B0604020202020204" pitchFamily="34" charset="0"/>
              </a:rPr>
              <a:t>Model 1 included age, platelets, absolute monocyte count, </a:t>
            </a:r>
            <a:r>
              <a:rPr lang="en-GB" sz="1500" dirty="0" err="1">
                <a:latin typeface="Arial" panose="020B0604020202020204" pitchFamily="34" charset="0"/>
                <a:ea typeface="Arial" panose="020B0604020202020204" pitchFamily="34" charset="0"/>
                <a:cs typeface="Arial" panose="020B0604020202020204" pitchFamily="34" charset="0"/>
              </a:rPr>
              <a:t>hemoglobin</a:t>
            </a:r>
            <a:r>
              <a:rPr lang="en-GB" sz="1500" dirty="0">
                <a:latin typeface="Arial" panose="020B0604020202020204" pitchFamily="34" charset="0"/>
                <a:ea typeface="Arial" panose="020B0604020202020204" pitchFamily="34" charset="0"/>
                <a:cs typeface="Arial" panose="020B0604020202020204" pitchFamily="34" charset="0"/>
              </a:rPr>
              <a:t>, alkaline phosphatase, tryptase, and total bilirubin </a:t>
            </a:r>
          </a:p>
        </p:txBody>
      </p:sp>
      <p:sp>
        <p:nvSpPr>
          <p:cNvPr id="7" name="Content Placeholder 2">
            <a:extLst>
              <a:ext uri="{FF2B5EF4-FFF2-40B4-BE49-F238E27FC236}">
                <a16:creationId xmlns:a16="http://schemas.microsoft.com/office/drawing/2014/main" id="{9D9A215D-AC6B-A776-C88B-51AC868200E0}"/>
              </a:ext>
            </a:extLst>
          </p:cNvPr>
          <p:cNvSpPr txBox="1">
            <a:spLocks/>
          </p:cNvSpPr>
          <p:nvPr/>
        </p:nvSpPr>
        <p:spPr>
          <a:xfrm>
            <a:off x="7751587" y="2566178"/>
            <a:ext cx="2149200" cy="3139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latin typeface="Arial" panose="020B0604020202020204" pitchFamily="34" charset="0"/>
                <a:ea typeface="Arial" panose="020B0604020202020204" pitchFamily="34" charset="0"/>
                <a:cs typeface="Arial" panose="020B0604020202020204" pitchFamily="34" charset="0"/>
              </a:rPr>
              <a:t>ROC curve</a:t>
            </a:r>
          </a:p>
        </p:txBody>
      </p:sp>
      <p:sp>
        <p:nvSpPr>
          <p:cNvPr id="9" name="Rectangle 8">
            <a:extLst>
              <a:ext uri="{FF2B5EF4-FFF2-40B4-BE49-F238E27FC236}">
                <a16:creationId xmlns:a16="http://schemas.microsoft.com/office/drawing/2014/main" id="{76A9A8E0-58C9-7288-C053-80E32267B98C}"/>
              </a:ext>
            </a:extLst>
          </p:cNvPr>
          <p:cNvSpPr/>
          <p:nvPr/>
        </p:nvSpPr>
        <p:spPr>
          <a:xfrm>
            <a:off x="582100" y="1355308"/>
            <a:ext cx="5382260" cy="617734"/>
          </a:xfrm>
          <a:prstGeom prst="rect">
            <a:avLst/>
          </a:prstGeom>
          <a:solidFill>
            <a:srgbClr val="6BA2B9"/>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spAutoFit/>
          </a:bodyPr>
          <a:lstStyle/>
          <a:p>
            <a:pPr algn="ctr"/>
            <a:r>
              <a:rPr lang="en-US" b="1"/>
              <a:t>Training</a:t>
            </a:r>
          </a:p>
          <a:p>
            <a:pPr algn="ctr"/>
            <a:r>
              <a:rPr lang="en-GB" sz="1600">
                <a:ea typeface="Arial" panose="020B0604020202020204" pitchFamily="34" charset="0"/>
                <a:cs typeface="Arial" panose="020B0604020202020204" pitchFamily="34" charset="0"/>
              </a:rPr>
              <a:t>Training sample (n=265) </a:t>
            </a:r>
          </a:p>
        </p:txBody>
      </p:sp>
      <p:cxnSp>
        <p:nvCxnSpPr>
          <p:cNvPr id="10" name="Straight Connector 9">
            <a:extLst>
              <a:ext uri="{FF2B5EF4-FFF2-40B4-BE49-F238E27FC236}">
                <a16:creationId xmlns:a16="http://schemas.microsoft.com/office/drawing/2014/main" id="{E9523C3D-691E-9F79-0CE7-D0AFAA4BA58A}"/>
              </a:ext>
            </a:extLst>
          </p:cNvPr>
          <p:cNvCxnSpPr>
            <a:cxnSpLocks/>
          </p:cNvCxnSpPr>
          <p:nvPr/>
        </p:nvCxnSpPr>
        <p:spPr>
          <a:xfrm>
            <a:off x="6067334" y="1355308"/>
            <a:ext cx="0" cy="412119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37F281B8-8CBA-B836-9CE1-6540C0991DBF}"/>
              </a:ext>
            </a:extLst>
          </p:cNvPr>
          <p:cNvSpPr txBox="1">
            <a:spLocks/>
          </p:cNvSpPr>
          <p:nvPr/>
        </p:nvSpPr>
        <p:spPr>
          <a:xfrm>
            <a:off x="6170310" y="1974188"/>
            <a:ext cx="5381998" cy="570720"/>
          </a:xfrm>
          <a:prstGeom prst="rect">
            <a:avLst/>
          </a:prstGeom>
        </p:spPr>
        <p:txBody>
          <a:bodyPr vert="horz" lIns="0" tIns="108000" rIns="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139700"/>
            <a:r>
              <a:rPr lang="en-GB" sz="1500">
                <a:latin typeface="Arial" panose="020B0604020202020204" pitchFamily="34" charset="0"/>
                <a:ea typeface="Arial" panose="020B0604020202020204" pitchFamily="34" charset="0"/>
                <a:cs typeface="Arial" panose="020B0604020202020204" pitchFamily="34" charset="0"/>
              </a:rPr>
              <a:t>Model 1 predicted </a:t>
            </a:r>
            <a:r>
              <a:rPr lang="en-GB" sz="1500" err="1">
                <a:latin typeface="Arial" panose="020B0604020202020204" pitchFamily="34" charset="0"/>
                <a:ea typeface="Arial" panose="020B0604020202020204" pitchFamily="34" charset="0"/>
                <a:cs typeface="Arial" panose="020B0604020202020204" pitchFamily="34" charset="0"/>
              </a:rPr>
              <a:t>AdvSM</a:t>
            </a:r>
            <a:r>
              <a:rPr lang="en-GB" sz="1500">
                <a:latin typeface="Arial" panose="020B0604020202020204" pitchFamily="34" charset="0"/>
                <a:ea typeface="Arial" panose="020B0604020202020204" pitchFamily="34" charset="0"/>
                <a:cs typeface="Arial" panose="020B0604020202020204" pitchFamily="34" charset="0"/>
              </a:rPr>
              <a:t> versus ISM with an </a:t>
            </a:r>
            <a:r>
              <a:rPr lang="en-GB" sz="1500" b="1">
                <a:latin typeface="Arial" panose="020B0604020202020204" pitchFamily="34" charset="0"/>
                <a:ea typeface="Arial" panose="020B0604020202020204" pitchFamily="34" charset="0"/>
                <a:cs typeface="Arial" panose="020B0604020202020204" pitchFamily="34" charset="0"/>
              </a:rPr>
              <a:t>area under the curve (AUC) of 0.97 in the independent test data</a:t>
            </a:r>
            <a:r>
              <a:rPr lang="en-GB" sz="1500">
                <a:latin typeface="Arial" panose="020B0604020202020204" pitchFamily="34" charset="0"/>
                <a:ea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DBDD138E-34E5-7462-A8CD-27BCD6037B4A}"/>
              </a:ext>
            </a:extLst>
          </p:cNvPr>
          <p:cNvSpPr txBox="1"/>
          <p:nvPr/>
        </p:nvSpPr>
        <p:spPr>
          <a:xfrm>
            <a:off x="582100" y="5611359"/>
            <a:ext cx="10970209" cy="612934"/>
          </a:xfrm>
          <a:prstGeom prst="roundRect">
            <a:avLst/>
          </a:prstGeom>
          <a:solidFill>
            <a:schemeClr val="accent2"/>
          </a:solidFill>
          <a:ln w="19050">
            <a:noFill/>
          </a:ln>
        </p:spPr>
        <p:txBody>
          <a:bodyPr wrap="square">
            <a:spAutoFit/>
          </a:bodyPr>
          <a:lstStyle/>
          <a:p>
            <a:pPr algn="ctr"/>
            <a:r>
              <a:rPr lang="en-GB" sz="1500" b="1" dirty="0">
                <a:latin typeface="Arial" panose="020B0604020202020204" pitchFamily="34" charset="0"/>
                <a:ea typeface="Arial" panose="020B0604020202020204" pitchFamily="34" charset="0"/>
                <a:cs typeface="Arial" panose="020B0604020202020204" pitchFamily="34" charset="0"/>
              </a:rPr>
              <a:t>Model 1 uses age and a combination of objectively and easily measured parameters in the peripheral blood </a:t>
            </a:r>
            <a:br>
              <a:rPr lang="en-GB" sz="1500" b="1" dirty="0">
                <a:latin typeface="Arial" panose="020B0604020202020204" pitchFamily="34" charset="0"/>
                <a:ea typeface="Arial" panose="020B0604020202020204" pitchFamily="34" charset="0"/>
                <a:cs typeface="Arial" panose="020B0604020202020204" pitchFamily="34" charset="0"/>
              </a:rPr>
            </a:br>
            <a:r>
              <a:rPr lang="en-GB" sz="1500" b="1" dirty="0">
                <a:latin typeface="Arial" panose="020B0604020202020204" pitchFamily="34" charset="0"/>
                <a:ea typeface="Arial" panose="020B0604020202020204" pitchFamily="34" charset="0"/>
                <a:cs typeface="Arial" panose="020B0604020202020204" pitchFamily="34" charset="0"/>
              </a:rPr>
              <a:t>to distinguish between </a:t>
            </a:r>
            <a:r>
              <a:rPr lang="en-GB" sz="1500" b="1" dirty="0" err="1">
                <a:latin typeface="Arial" panose="020B0604020202020204" pitchFamily="34" charset="0"/>
                <a:ea typeface="Arial" panose="020B0604020202020204" pitchFamily="34" charset="0"/>
                <a:cs typeface="Arial" panose="020B0604020202020204" pitchFamily="34" charset="0"/>
              </a:rPr>
              <a:t>AdvSM</a:t>
            </a:r>
            <a:r>
              <a:rPr lang="en-GB" sz="1500" b="1" dirty="0">
                <a:latin typeface="Arial" panose="020B0604020202020204" pitchFamily="34" charset="0"/>
                <a:ea typeface="Arial" panose="020B0604020202020204" pitchFamily="34" charset="0"/>
                <a:cs typeface="Arial" panose="020B0604020202020204" pitchFamily="34" charset="0"/>
              </a:rPr>
              <a:t> and ISM with a high degree of accuracy </a:t>
            </a:r>
          </a:p>
        </p:txBody>
      </p:sp>
      <p:sp>
        <p:nvSpPr>
          <p:cNvPr id="16" name="Rectangle 15">
            <a:extLst>
              <a:ext uri="{FF2B5EF4-FFF2-40B4-BE49-F238E27FC236}">
                <a16:creationId xmlns:a16="http://schemas.microsoft.com/office/drawing/2014/main" id="{A54119F9-5180-911C-0754-96D7D5EE252F}"/>
              </a:ext>
            </a:extLst>
          </p:cNvPr>
          <p:cNvSpPr/>
          <p:nvPr/>
        </p:nvSpPr>
        <p:spPr>
          <a:xfrm>
            <a:off x="6170309" y="1355308"/>
            <a:ext cx="5382000" cy="617734"/>
          </a:xfrm>
          <a:prstGeom prst="rect">
            <a:avLst/>
          </a:prstGeom>
          <a:solidFill>
            <a:srgbClr val="005487"/>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spAutoFit/>
          </a:bodyPr>
          <a:lstStyle/>
          <a:p>
            <a:pPr algn="ctr"/>
            <a:r>
              <a:rPr lang="en-US" b="1"/>
              <a:t>Test</a:t>
            </a:r>
          </a:p>
          <a:p>
            <a:pPr algn="ctr"/>
            <a:r>
              <a:rPr lang="en-GB" sz="1600">
                <a:ea typeface="Arial" panose="020B0604020202020204" pitchFamily="34" charset="0"/>
                <a:cs typeface="Arial" panose="020B0604020202020204" pitchFamily="34" charset="0"/>
              </a:rPr>
              <a:t>Test sample (n=176) </a:t>
            </a:r>
          </a:p>
        </p:txBody>
      </p:sp>
      <p:sp>
        <p:nvSpPr>
          <p:cNvPr id="19" name="Oval 18">
            <a:extLst>
              <a:ext uri="{FF2B5EF4-FFF2-40B4-BE49-F238E27FC236}">
                <a16:creationId xmlns:a16="http://schemas.microsoft.com/office/drawing/2014/main" id="{24764B42-4E5E-D14A-3D29-63F6266EBBF7}"/>
              </a:ext>
            </a:extLst>
          </p:cNvPr>
          <p:cNvSpPr/>
          <p:nvPr/>
        </p:nvSpPr>
        <p:spPr>
          <a:xfrm>
            <a:off x="589803" y="3203551"/>
            <a:ext cx="1404000" cy="565737"/>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wrap="none" tIns="36000" bIns="36000" rtlCol="0" anchor="ctr"/>
          <a:lstStyle/>
          <a:p>
            <a:pPr algn="ct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a:t>
            </a:r>
            <a:r>
              <a:rPr kumimoji="0" lang="en-GB" sz="16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AdvSM</a:t>
            </a: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lang="en-US" sz="160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6E674F2-6D33-0786-FF8F-6AF66C996EF1}"/>
              </a:ext>
            </a:extLst>
          </p:cNvPr>
          <p:cNvSpPr/>
          <p:nvPr/>
        </p:nvSpPr>
        <p:spPr>
          <a:xfrm>
            <a:off x="1337999" y="4333942"/>
            <a:ext cx="2117051" cy="625268"/>
          </a:xfrm>
          <a:prstGeom prst="roundRect">
            <a:avLst/>
          </a:prstGeom>
          <a:solidFill>
            <a:schemeClr val="bg1"/>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tIns="36000" bIns="36000" rtlCol="0" anchor="ctr">
            <a:spAutoFit/>
          </a:bodyPr>
          <a:lstStyle/>
          <a:p>
            <a:pPr algn="ctr"/>
            <a:r>
              <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ISM </a:t>
            </a:r>
            <a:r>
              <a:rPr kumimoji="0" lang="en-US" sz="16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if</a:t>
            </a:r>
            <a:r>
              <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0 ≤P&lt;0.5</a:t>
            </a:r>
          </a:p>
          <a:p>
            <a:pPr algn="ctr"/>
            <a:r>
              <a:rPr kumimoji="0" lang="en-US" sz="1600" b="1"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AdvSM</a:t>
            </a:r>
            <a:r>
              <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en-US" sz="160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if</a:t>
            </a:r>
            <a:r>
              <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0.5≤P≤1</a:t>
            </a:r>
            <a:r>
              <a:rPr kumimoji="0" lang="en-US" sz="1600" b="1"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rPr>
              <a:t>a</a:t>
            </a:r>
            <a:endParaRPr kumimoji="0" 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5A454F4-64B7-3483-613E-151B7236E850}"/>
              </a:ext>
            </a:extLst>
          </p:cNvPr>
          <p:cNvCxnSpPr>
            <a:cxnSpLocks/>
            <a:stCxn id="19" idx="4"/>
            <a:endCxn id="12" idx="0"/>
          </p:cNvCxnSpPr>
          <p:nvPr/>
        </p:nvCxnSpPr>
        <p:spPr>
          <a:xfrm>
            <a:off x="1291803" y="3769288"/>
            <a:ext cx="1104722" cy="564654"/>
          </a:xfrm>
          <a:prstGeom prst="line">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8B305A2-C1EB-FC94-61A8-B9822C0577AF}"/>
              </a:ext>
            </a:extLst>
          </p:cNvPr>
          <p:cNvSpPr txBox="1"/>
          <p:nvPr/>
        </p:nvSpPr>
        <p:spPr>
          <a:xfrm>
            <a:off x="582100" y="6202167"/>
            <a:ext cx="10433704" cy="461665"/>
          </a:xfrm>
          <a:prstGeom prst="rect">
            <a:avLst/>
          </a:prstGeom>
          <a:noFill/>
        </p:spPr>
        <p:txBody>
          <a:bodyPr wrap="square" lIns="0" rIns="0" rtlCol="0" anchor="b">
            <a:spAutoFit/>
          </a:bodyPr>
          <a:lstStyle/>
          <a:p>
            <a:r>
              <a:rPr lang="en-GB" sz="1200" baseline="30000" dirty="0" err="1">
                <a:latin typeface="Arial" panose="020B0604020202020204" pitchFamily="34" charset="0"/>
                <a:cs typeface="Arial" panose="020B0604020202020204" pitchFamily="34" charset="0"/>
              </a:rPr>
              <a:t>a</a:t>
            </a:r>
            <a:r>
              <a:rPr lang="en-GB" sz="1200" dirty="0" err="1">
                <a:latin typeface="Arial" panose="020B0604020202020204" pitchFamily="34" charset="0"/>
                <a:cs typeface="Arial" panose="020B0604020202020204" pitchFamily="34" charset="0"/>
              </a:rPr>
              <a:t>Thresholds</a:t>
            </a:r>
            <a:r>
              <a:rPr lang="en-GB" sz="1200" dirty="0">
                <a:latin typeface="Arial" panose="020B0604020202020204" pitchFamily="34" charset="0"/>
                <a:cs typeface="Arial" panose="020B0604020202020204" pitchFamily="34" charset="0"/>
              </a:rPr>
              <a:t> for classifying ISM or </a:t>
            </a:r>
            <a:r>
              <a:rPr lang="en-GB" sz="1200" dirty="0" err="1">
                <a:latin typeface="Arial" panose="020B0604020202020204" pitchFamily="34" charset="0"/>
                <a:cs typeface="Arial" panose="020B0604020202020204" pitchFamily="34" charset="0"/>
              </a:rPr>
              <a:t>AdvSM</a:t>
            </a:r>
            <a:r>
              <a:rPr lang="en-GB" sz="1200" dirty="0">
                <a:latin typeface="Arial" panose="020B0604020202020204" pitchFamily="34" charset="0"/>
                <a:cs typeface="Arial" panose="020B0604020202020204" pitchFamily="34" charset="0"/>
              </a:rPr>
              <a:t> are currently preliminary and will be further refined.</a:t>
            </a:r>
          </a:p>
          <a:p>
            <a:r>
              <a:rPr lang="en-GB" sz="1200" dirty="0">
                <a:latin typeface="Arial" panose="020B0604020202020204" pitchFamily="34" charset="0"/>
                <a:cs typeface="Arial" panose="020B0604020202020204" pitchFamily="34" charset="0"/>
              </a:rPr>
              <a:t>ROC, receiver operating characteristic.</a:t>
            </a:r>
          </a:p>
        </p:txBody>
      </p:sp>
      <p:sp>
        <p:nvSpPr>
          <p:cNvPr id="18" name="TextBox 17">
            <a:extLst>
              <a:ext uri="{FF2B5EF4-FFF2-40B4-BE49-F238E27FC236}">
                <a16:creationId xmlns:a16="http://schemas.microsoft.com/office/drawing/2014/main" id="{216CC009-6D58-07CE-2301-BDE85AE16573}"/>
              </a:ext>
            </a:extLst>
          </p:cNvPr>
          <p:cNvSpPr txBox="1"/>
          <p:nvPr/>
        </p:nvSpPr>
        <p:spPr>
          <a:xfrm>
            <a:off x="1982579" y="2905633"/>
            <a:ext cx="4016758" cy="1077218"/>
          </a:xfrm>
          <a:prstGeom prst="rect">
            <a:avLst/>
          </a:prstGeom>
          <a:noFill/>
        </p:spPr>
        <p:txBody>
          <a:bodyPr wrap="square" anchor="ctr">
            <a:spAutoFit/>
          </a:bodyPr>
          <a:lstStyle/>
          <a:p>
            <a:pPr algn="ctr"/>
            <a:r>
              <a:rPr lang="en-GB" sz="1600" i="1"/>
              <a:t>f</a:t>
            </a:r>
            <a:r>
              <a:rPr lang="en-GB" sz="1600"/>
              <a:t>(platelets) + </a:t>
            </a:r>
            <a:r>
              <a:rPr lang="en-GB" sz="1600" i="1"/>
              <a:t>f</a:t>
            </a:r>
            <a:r>
              <a:rPr lang="en-GB" sz="1600"/>
              <a:t>(tryptase) + </a:t>
            </a:r>
            <a:r>
              <a:rPr lang="en-GB" sz="1600" i="1"/>
              <a:t>f</a:t>
            </a:r>
            <a:r>
              <a:rPr lang="en-GB" sz="1600"/>
              <a:t>(</a:t>
            </a:r>
            <a:r>
              <a:rPr lang="en-GB" sz="1600" err="1"/>
              <a:t>hemoglobin</a:t>
            </a:r>
            <a:r>
              <a:rPr lang="en-GB" sz="1600"/>
              <a:t>) + </a:t>
            </a:r>
            <a:r>
              <a:rPr lang="en-GB" sz="1600" i="1"/>
              <a:t>f</a:t>
            </a:r>
            <a:r>
              <a:rPr lang="en-GB" sz="1600"/>
              <a:t>(alkaline phosphatase) + </a:t>
            </a:r>
            <a:br>
              <a:rPr lang="en-GB" sz="1600"/>
            </a:br>
            <a:r>
              <a:rPr lang="en-GB" sz="1600" i="1"/>
              <a:t>f</a:t>
            </a:r>
            <a:r>
              <a:rPr lang="en-GB" sz="1600"/>
              <a:t>(absolute monocytes) + </a:t>
            </a:r>
            <a:r>
              <a:rPr lang="en-GB" sz="1600" i="1"/>
              <a:t>f</a:t>
            </a:r>
            <a:r>
              <a:rPr lang="en-GB" sz="1600"/>
              <a:t>(age) + </a:t>
            </a:r>
            <a:br>
              <a:rPr lang="en-GB" sz="1600"/>
            </a:br>
            <a:r>
              <a:rPr lang="en-GB" sz="1600" i="1"/>
              <a:t>f</a:t>
            </a:r>
            <a:r>
              <a:rPr lang="en-GB" sz="1600"/>
              <a:t>(total bilirubin)</a:t>
            </a:r>
          </a:p>
        </p:txBody>
      </p:sp>
      <p:grpSp>
        <p:nvGrpSpPr>
          <p:cNvPr id="77" name="Group 76">
            <a:extLst>
              <a:ext uri="{FF2B5EF4-FFF2-40B4-BE49-F238E27FC236}">
                <a16:creationId xmlns:a16="http://schemas.microsoft.com/office/drawing/2014/main" id="{D9B60700-6455-F5F4-BF84-3D3BB7943B77}"/>
              </a:ext>
            </a:extLst>
          </p:cNvPr>
          <p:cNvGrpSpPr/>
          <p:nvPr/>
        </p:nvGrpSpPr>
        <p:grpSpPr>
          <a:xfrm>
            <a:off x="6909344" y="2867459"/>
            <a:ext cx="3065451" cy="2699430"/>
            <a:chOff x="6936844" y="2559115"/>
            <a:chExt cx="3065451" cy="2699430"/>
          </a:xfrm>
        </p:grpSpPr>
        <p:sp>
          <p:nvSpPr>
            <p:cNvPr id="23" name="Rectangle 10">
              <a:extLst>
                <a:ext uri="{FF2B5EF4-FFF2-40B4-BE49-F238E27FC236}">
                  <a16:creationId xmlns:a16="http://schemas.microsoft.com/office/drawing/2014/main" id="{34458F8F-D467-B955-3EC4-98F7F026296F}"/>
                </a:ext>
              </a:extLst>
            </p:cNvPr>
            <p:cNvSpPr>
              <a:spLocks noChangeArrowheads="1"/>
            </p:cNvSpPr>
            <p:nvPr/>
          </p:nvSpPr>
          <p:spPr bwMode="auto">
            <a:xfrm>
              <a:off x="7772537" y="5043101"/>
              <a:ext cx="21557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fontAlgn="base" hangingPunct="0">
                <a:spcBef>
                  <a:spcPct val="0"/>
                </a:spcBef>
                <a:spcAft>
                  <a:spcPct val="0"/>
                </a:spcAft>
              </a:pPr>
              <a:r>
                <a:rPr lang="en-US" sz="1400" b="1">
                  <a:latin typeface="Arial" pitchFamily="34" charset="0"/>
                  <a:cs typeface="Arial" pitchFamily="34" charset="0"/>
                </a:rPr>
                <a:t>1 – Specificity</a:t>
              </a:r>
            </a:p>
          </p:txBody>
        </p:sp>
        <p:sp>
          <p:nvSpPr>
            <p:cNvPr id="24" name="Rectangle 10">
              <a:extLst>
                <a:ext uri="{FF2B5EF4-FFF2-40B4-BE49-F238E27FC236}">
                  <a16:creationId xmlns:a16="http://schemas.microsoft.com/office/drawing/2014/main" id="{C0709056-08A1-FAB3-CFA6-17188A424C9A}"/>
                </a:ext>
              </a:extLst>
            </p:cNvPr>
            <p:cNvSpPr>
              <a:spLocks noChangeArrowheads="1"/>
            </p:cNvSpPr>
            <p:nvPr/>
          </p:nvSpPr>
          <p:spPr bwMode="auto">
            <a:xfrm>
              <a:off x="7322182" y="2559115"/>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1.00</a:t>
              </a:r>
            </a:p>
          </p:txBody>
        </p:sp>
        <p:sp>
          <p:nvSpPr>
            <p:cNvPr id="25" name="Rectangle 10">
              <a:extLst>
                <a:ext uri="{FF2B5EF4-FFF2-40B4-BE49-F238E27FC236}">
                  <a16:creationId xmlns:a16="http://schemas.microsoft.com/office/drawing/2014/main" id="{FE88891B-AFCD-E5E1-EC20-E054D9C08B27}"/>
                </a:ext>
              </a:extLst>
            </p:cNvPr>
            <p:cNvSpPr>
              <a:spLocks noChangeArrowheads="1"/>
            </p:cNvSpPr>
            <p:nvPr/>
          </p:nvSpPr>
          <p:spPr bwMode="auto">
            <a:xfrm>
              <a:off x="7743702"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0.00</a:t>
              </a:r>
            </a:p>
          </p:txBody>
        </p:sp>
        <p:sp>
          <p:nvSpPr>
            <p:cNvPr id="26" name="Freeform 8">
              <a:extLst>
                <a:ext uri="{FF2B5EF4-FFF2-40B4-BE49-F238E27FC236}">
                  <a16:creationId xmlns:a16="http://schemas.microsoft.com/office/drawing/2014/main" id="{0EF7F940-8DEB-D730-74AE-59C00B889FF5}"/>
                </a:ext>
              </a:extLst>
            </p:cNvPr>
            <p:cNvSpPr>
              <a:spLocks/>
            </p:cNvSpPr>
            <p:nvPr/>
          </p:nvSpPr>
          <p:spPr bwMode="auto">
            <a:xfrm>
              <a:off x="7779088" y="2570929"/>
              <a:ext cx="2149200" cy="2147220"/>
            </a:xfrm>
            <a:custGeom>
              <a:avLst/>
              <a:gdLst>
                <a:gd name="T0" fmla="*/ 0 w 3067"/>
                <a:gd name="T1" fmla="*/ 0 h 1963"/>
                <a:gd name="T2" fmla="*/ 0 w 3067"/>
                <a:gd name="T3" fmla="*/ 2147483647 h 1963"/>
                <a:gd name="T4" fmla="*/ 2147483647 w 3067"/>
                <a:gd name="T5" fmla="*/ 2147483647 h 1963"/>
                <a:gd name="T6" fmla="*/ 0 60000 65536"/>
                <a:gd name="T7" fmla="*/ 0 60000 65536"/>
                <a:gd name="T8" fmla="*/ 0 60000 65536"/>
                <a:gd name="T9" fmla="*/ 0 w 3067"/>
                <a:gd name="T10" fmla="*/ 0 h 1963"/>
                <a:gd name="T11" fmla="*/ 3067 w 3067"/>
                <a:gd name="T12" fmla="*/ 1963 h 1963"/>
              </a:gdLst>
              <a:ahLst/>
              <a:cxnLst>
                <a:cxn ang="T6">
                  <a:pos x="T0" y="T1"/>
                </a:cxn>
                <a:cxn ang="T7">
                  <a:pos x="T2" y="T3"/>
                </a:cxn>
                <a:cxn ang="T8">
                  <a:pos x="T4" y="T5"/>
                </a:cxn>
              </a:cxnLst>
              <a:rect l="T9" t="T10" r="T11" b="T12"/>
              <a:pathLst>
                <a:path w="3067" h="1963">
                  <a:moveTo>
                    <a:pt x="0" y="0"/>
                  </a:moveTo>
                  <a:lnTo>
                    <a:pt x="0" y="1963"/>
                  </a:lnTo>
                  <a:lnTo>
                    <a:pt x="3067" y="1963"/>
                  </a:lnTo>
                </a:path>
              </a:pathLst>
            </a:custGeom>
            <a:noFill/>
            <a:ln w="12700" cap="sq"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7" name="Line 9">
              <a:extLst>
                <a:ext uri="{FF2B5EF4-FFF2-40B4-BE49-F238E27FC236}">
                  <a16:creationId xmlns:a16="http://schemas.microsoft.com/office/drawing/2014/main" id="{D223F5C2-4063-E487-1796-BEC3AACF1F10}"/>
                </a:ext>
              </a:extLst>
            </p:cNvPr>
            <p:cNvSpPr>
              <a:spLocks noChangeShapeType="1"/>
            </p:cNvSpPr>
            <p:nvPr/>
          </p:nvSpPr>
          <p:spPr bwMode="auto">
            <a:xfrm>
              <a:off x="7722305" y="2666837"/>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8" name="Line 15">
              <a:extLst>
                <a:ext uri="{FF2B5EF4-FFF2-40B4-BE49-F238E27FC236}">
                  <a16:creationId xmlns:a16="http://schemas.microsoft.com/office/drawing/2014/main" id="{A74A711B-CD87-301D-E04F-9FF18D8C988A}"/>
                </a:ext>
              </a:extLst>
            </p:cNvPr>
            <p:cNvSpPr>
              <a:spLocks noChangeShapeType="1"/>
            </p:cNvSpPr>
            <p:nvPr/>
          </p:nvSpPr>
          <p:spPr bwMode="auto">
            <a:xfrm>
              <a:off x="7722305" y="3145030"/>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29" name="Line 16">
              <a:extLst>
                <a:ext uri="{FF2B5EF4-FFF2-40B4-BE49-F238E27FC236}">
                  <a16:creationId xmlns:a16="http://schemas.microsoft.com/office/drawing/2014/main" id="{E2AD71EC-CE94-8986-84DA-850BEBE57FE2}"/>
                </a:ext>
              </a:extLst>
            </p:cNvPr>
            <p:cNvSpPr>
              <a:spLocks noChangeShapeType="1"/>
            </p:cNvSpPr>
            <p:nvPr/>
          </p:nvSpPr>
          <p:spPr bwMode="auto">
            <a:xfrm>
              <a:off x="7722305" y="3623223"/>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30" name="Line 17">
              <a:extLst>
                <a:ext uri="{FF2B5EF4-FFF2-40B4-BE49-F238E27FC236}">
                  <a16:creationId xmlns:a16="http://schemas.microsoft.com/office/drawing/2014/main" id="{94882BC5-36E6-A709-59B7-D0BC9B02B992}"/>
                </a:ext>
              </a:extLst>
            </p:cNvPr>
            <p:cNvSpPr>
              <a:spLocks noChangeShapeType="1"/>
            </p:cNvSpPr>
            <p:nvPr/>
          </p:nvSpPr>
          <p:spPr bwMode="auto">
            <a:xfrm>
              <a:off x="7722305" y="410141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32" name="Line 19">
              <a:extLst>
                <a:ext uri="{FF2B5EF4-FFF2-40B4-BE49-F238E27FC236}">
                  <a16:creationId xmlns:a16="http://schemas.microsoft.com/office/drawing/2014/main" id="{0319253B-B1D5-F5D3-DC10-64B3E7A1B27A}"/>
                </a:ext>
              </a:extLst>
            </p:cNvPr>
            <p:cNvSpPr>
              <a:spLocks noChangeShapeType="1"/>
            </p:cNvSpPr>
            <p:nvPr/>
          </p:nvSpPr>
          <p:spPr bwMode="auto">
            <a:xfrm>
              <a:off x="7722305" y="4579608"/>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33" name="Line 20">
              <a:extLst>
                <a:ext uri="{FF2B5EF4-FFF2-40B4-BE49-F238E27FC236}">
                  <a16:creationId xmlns:a16="http://schemas.microsoft.com/office/drawing/2014/main" id="{BB9573C0-4F01-49FA-5CEC-D21E9F8C0597}"/>
                </a:ext>
              </a:extLst>
            </p:cNvPr>
            <p:cNvSpPr>
              <a:spLocks noChangeShapeType="1"/>
            </p:cNvSpPr>
            <p:nvPr/>
          </p:nvSpPr>
          <p:spPr bwMode="auto">
            <a:xfrm rot="16200000">
              <a:off x="7889501"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34" name="Rectangle 10">
              <a:extLst>
                <a:ext uri="{FF2B5EF4-FFF2-40B4-BE49-F238E27FC236}">
                  <a16:creationId xmlns:a16="http://schemas.microsoft.com/office/drawing/2014/main" id="{03DA8944-0ECE-7467-D207-0ED42070E40A}"/>
                </a:ext>
              </a:extLst>
            </p:cNvPr>
            <p:cNvSpPr>
              <a:spLocks noChangeArrowheads="1"/>
            </p:cNvSpPr>
            <p:nvPr/>
          </p:nvSpPr>
          <p:spPr bwMode="auto">
            <a:xfrm rot="16200000">
              <a:off x="6065077" y="3538604"/>
              <a:ext cx="20513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algn="ctr" eaLnBrk="0" fontAlgn="base" hangingPunct="0">
                <a:spcBef>
                  <a:spcPct val="0"/>
                </a:spcBef>
                <a:spcAft>
                  <a:spcPct val="0"/>
                </a:spcAft>
              </a:pPr>
              <a:r>
                <a:rPr lang="en-US" sz="1400" b="1">
                  <a:latin typeface="Arial" pitchFamily="34" charset="0"/>
                  <a:cs typeface="Arial" pitchFamily="34" charset="0"/>
                </a:rPr>
                <a:t>Sensitivity</a:t>
              </a:r>
            </a:p>
          </p:txBody>
        </p:sp>
        <p:sp>
          <p:nvSpPr>
            <p:cNvPr id="35" name="Rectangle 10">
              <a:extLst>
                <a:ext uri="{FF2B5EF4-FFF2-40B4-BE49-F238E27FC236}">
                  <a16:creationId xmlns:a16="http://schemas.microsoft.com/office/drawing/2014/main" id="{E7D64A94-948E-8D86-1124-3193D4747503}"/>
                </a:ext>
              </a:extLst>
            </p:cNvPr>
            <p:cNvSpPr>
              <a:spLocks noChangeArrowheads="1"/>
            </p:cNvSpPr>
            <p:nvPr/>
          </p:nvSpPr>
          <p:spPr bwMode="auto">
            <a:xfrm>
              <a:off x="7322182" y="3037308"/>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0.75</a:t>
              </a:r>
            </a:p>
          </p:txBody>
        </p:sp>
        <p:sp>
          <p:nvSpPr>
            <p:cNvPr id="36" name="Rectangle 10">
              <a:extLst>
                <a:ext uri="{FF2B5EF4-FFF2-40B4-BE49-F238E27FC236}">
                  <a16:creationId xmlns:a16="http://schemas.microsoft.com/office/drawing/2014/main" id="{6617227E-B120-E1DC-8674-EFF6AA9A513D}"/>
                </a:ext>
              </a:extLst>
            </p:cNvPr>
            <p:cNvSpPr>
              <a:spLocks noChangeArrowheads="1"/>
            </p:cNvSpPr>
            <p:nvPr/>
          </p:nvSpPr>
          <p:spPr bwMode="auto">
            <a:xfrm>
              <a:off x="7322182" y="3515501"/>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0.50</a:t>
              </a:r>
            </a:p>
          </p:txBody>
        </p:sp>
        <p:sp>
          <p:nvSpPr>
            <p:cNvPr id="37" name="Rectangle 10">
              <a:extLst>
                <a:ext uri="{FF2B5EF4-FFF2-40B4-BE49-F238E27FC236}">
                  <a16:creationId xmlns:a16="http://schemas.microsoft.com/office/drawing/2014/main" id="{BC391B26-89C5-86B7-2AFA-0C80F6909F6A}"/>
                </a:ext>
              </a:extLst>
            </p:cNvPr>
            <p:cNvSpPr>
              <a:spLocks noChangeArrowheads="1"/>
            </p:cNvSpPr>
            <p:nvPr/>
          </p:nvSpPr>
          <p:spPr bwMode="auto">
            <a:xfrm>
              <a:off x="7322182" y="3993694"/>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0.25</a:t>
              </a:r>
            </a:p>
          </p:txBody>
        </p:sp>
        <p:sp>
          <p:nvSpPr>
            <p:cNvPr id="39" name="Rectangle 10">
              <a:extLst>
                <a:ext uri="{FF2B5EF4-FFF2-40B4-BE49-F238E27FC236}">
                  <a16:creationId xmlns:a16="http://schemas.microsoft.com/office/drawing/2014/main" id="{19E72101-15F2-9AE2-0485-FF9EC34A5D51}"/>
                </a:ext>
              </a:extLst>
            </p:cNvPr>
            <p:cNvSpPr>
              <a:spLocks noChangeArrowheads="1"/>
            </p:cNvSpPr>
            <p:nvPr/>
          </p:nvSpPr>
          <p:spPr bwMode="auto">
            <a:xfrm>
              <a:off x="7322181" y="4471886"/>
              <a:ext cx="4569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eaLnBrk="0" fontAlgn="base" hangingPunct="0">
                <a:spcBef>
                  <a:spcPct val="0"/>
                </a:spcBef>
                <a:spcAft>
                  <a:spcPct val="0"/>
                </a:spcAft>
              </a:pPr>
              <a:r>
                <a:rPr lang="en-US" sz="1400">
                  <a:latin typeface="Arial" pitchFamily="34" charset="0"/>
                  <a:cs typeface="Arial" pitchFamily="34" charset="0"/>
                </a:rPr>
                <a:t>0.00</a:t>
              </a:r>
            </a:p>
          </p:txBody>
        </p:sp>
        <p:sp>
          <p:nvSpPr>
            <p:cNvPr id="40" name="Rectangle 10">
              <a:extLst>
                <a:ext uri="{FF2B5EF4-FFF2-40B4-BE49-F238E27FC236}">
                  <a16:creationId xmlns:a16="http://schemas.microsoft.com/office/drawing/2014/main" id="{A5AE9200-52EE-CCA2-5CA3-C6A29AD2FD2D}"/>
                </a:ext>
              </a:extLst>
            </p:cNvPr>
            <p:cNvSpPr>
              <a:spLocks noChangeArrowheads="1"/>
            </p:cNvSpPr>
            <p:nvPr/>
          </p:nvSpPr>
          <p:spPr bwMode="auto">
            <a:xfrm>
              <a:off x="8221387"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0.25</a:t>
              </a:r>
            </a:p>
          </p:txBody>
        </p:sp>
        <p:sp>
          <p:nvSpPr>
            <p:cNvPr id="41" name="Line 20">
              <a:extLst>
                <a:ext uri="{FF2B5EF4-FFF2-40B4-BE49-F238E27FC236}">
                  <a16:creationId xmlns:a16="http://schemas.microsoft.com/office/drawing/2014/main" id="{9FA560C7-D256-15CD-1DE8-FE40E791AB9E}"/>
                </a:ext>
              </a:extLst>
            </p:cNvPr>
            <p:cNvSpPr>
              <a:spLocks noChangeShapeType="1"/>
            </p:cNvSpPr>
            <p:nvPr/>
          </p:nvSpPr>
          <p:spPr bwMode="auto">
            <a:xfrm rot="16200000">
              <a:off x="8367186"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2" name="Rectangle 10">
              <a:extLst>
                <a:ext uri="{FF2B5EF4-FFF2-40B4-BE49-F238E27FC236}">
                  <a16:creationId xmlns:a16="http://schemas.microsoft.com/office/drawing/2014/main" id="{1F2F8C8B-CAC6-3A34-3CAA-5607CE837FC6}"/>
                </a:ext>
              </a:extLst>
            </p:cNvPr>
            <p:cNvSpPr>
              <a:spLocks noChangeArrowheads="1"/>
            </p:cNvSpPr>
            <p:nvPr/>
          </p:nvSpPr>
          <p:spPr bwMode="auto">
            <a:xfrm>
              <a:off x="8699072"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0.50</a:t>
              </a:r>
            </a:p>
          </p:txBody>
        </p:sp>
        <p:sp>
          <p:nvSpPr>
            <p:cNvPr id="43" name="Line 20">
              <a:extLst>
                <a:ext uri="{FF2B5EF4-FFF2-40B4-BE49-F238E27FC236}">
                  <a16:creationId xmlns:a16="http://schemas.microsoft.com/office/drawing/2014/main" id="{32EFA078-EFA2-0859-30FE-603844638F21}"/>
                </a:ext>
              </a:extLst>
            </p:cNvPr>
            <p:cNvSpPr>
              <a:spLocks noChangeShapeType="1"/>
            </p:cNvSpPr>
            <p:nvPr/>
          </p:nvSpPr>
          <p:spPr bwMode="auto">
            <a:xfrm rot="16200000">
              <a:off x="8844871"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44" name="Rectangle 10">
              <a:extLst>
                <a:ext uri="{FF2B5EF4-FFF2-40B4-BE49-F238E27FC236}">
                  <a16:creationId xmlns:a16="http://schemas.microsoft.com/office/drawing/2014/main" id="{0DCE649E-6C03-673A-90D8-7036EDC09B43}"/>
                </a:ext>
              </a:extLst>
            </p:cNvPr>
            <p:cNvSpPr>
              <a:spLocks noChangeArrowheads="1"/>
            </p:cNvSpPr>
            <p:nvPr/>
          </p:nvSpPr>
          <p:spPr bwMode="auto">
            <a:xfrm>
              <a:off x="9654443"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1.00</a:t>
              </a:r>
            </a:p>
          </p:txBody>
        </p:sp>
        <p:sp>
          <p:nvSpPr>
            <p:cNvPr id="45" name="Line 20">
              <a:extLst>
                <a:ext uri="{FF2B5EF4-FFF2-40B4-BE49-F238E27FC236}">
                  <a16:creationId xmlns:a16="http://schemas.microsoft.com/office/drawing/2014/main" id="{B886C7E9-288F-E2B0-4E1D-EF4EFDF0D93D}"/>
                </a:ext>
              </a:extLst>
            </p:cNvPr>
            <p:cNvSpPr>
              <a:spLocks noChangeShapeType="1"/>
            </p:cNvSpPr>
            <p:nvPr/>
          </p:nvSpPr>
          <p:spPr bwMode="auto">
            <a:xfrm rot="16200000">
              <a:off x="9800240"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sp>
          <p:nvSpPr>
            <p:cNvPr id="51" name="Rectangle 10">
              <a:extLst>
                <a:ext uri="{FF2B5EF4-FFF2-40B4-BE49-F238E27FC236}">
                  <a16:creationId xmlns:a16="http://schemas.microsoft.com/office/drawing/2014/main" id="{853377F8-59A5-C482-D482-58CAD8CF3844}"/>
                </a:ext>
              </a:extLst>
            </p:cNvPr>
            <p:cNvSpPr>
              <a:spLocks noChangeArrowheads="1"/>
            </p:cNvSpPr>
            <p:nvPr/>
          </p:nvSpPr>
          <p:spPr bwMode="auto">
            <a:xfrm>
              <a:off x="9176757" y="4717899"/>
              <a:ext cx="347852" cy="30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0000" rIns="0" bIns="0">
              <a:spAutoFit/>
            </a:bodyPr>
            <a:lstStyle/>
            <a:p>
              <a:pPr algn="ctr" eaLnBrk="0" fontAlgn="base" hangingPunct="0">
                <a:spcBef>
                  <a:spcPct val="0"/>
                </a:spcBef>
                <a:spcAft>
                  <a:spcPct val="0"/>
                </a:spcAft>
              </a:pPr>
              <a:r>
                <a:rPr lang="en-US" sz="1400">
                  <a:latin typeface="Arial" pitchFamily="34" charset="0"/>
                  <a:cs typeface="Arial" pitchFamily="34" charset="0"/>
                </a:rPr>
                <a:t>0.75</a:t>
              </a:r>
            </a:p>
          </p:txBody>
        </p:sp>
        <p:sp>
          <p:nvSpPr>
            <p:cNvPr id="52" name="Line 20">
              <a:extLst>
                <a:ext uri="{FF2B5EF4-FFF2-40B4-BE49-F238E27FC236}">
                  <a16:creationId xmlns:a16="http://schemas.microsoft.com/office/drawing/2014/main" id="{C7A1F7E2-F7BD-1510-EB30-2D0543A633CD}"/>
                </a:ext>
              </a:extLst>
            </p:cNvPr>
            <p:cNvSpPr>
              <a:spLocks noChangeShapeType="1"/>
            </p:cNvSpPr>
            <p:nvPr/>
          </p:nvSpPr>
          <p:spPr bwMode="auto">
            <a:xfrm rot="16200000">
              <a:off x="9322556" y="4746026"/>
              <a:ext cx="56254" cy="0"/>
            </a:xfrm>
            <a:prstGeom prst="line">
              <a:avLst/>
            </a:prstGeom>
            <a:noFill/>
            <a:ln w="12700" cap="sq">
              <a:solidFill>
                <a:schemeClr val="tx1"/>
              </a:solidFill>
              <a:miter lim="800000"/>
              <a:headEnd/>
              <a:tailEnd/>
            </a:ln>
            <a:extLst>
              <a:ext uri="{909E8E84-426E-40DD-AFC4-6F175D3DCCD1}">
                <a14:hiddenFill xmlns:a14="http://schemas.microsoft.com/office/drawing/2010/main">
                  <a:noFill/>
                </a14:hiddenFill>
              </a:ext>
            </a:extLst>
          </p:spPr>
          <p:txBody>
            <a:bodyPr wrap="none" lIns="0" tIns="0" rIns="0" bIns="0" anchor="ctr">
              <a:noAutofit/>
            </a:bodyPr>
            <a:lstStyle/>
            <a:p>
              <a:pPr fontAlgn="base">
                <a:spcBef>
                  <a:spcPct val="0"/>
                </a:spcBef>
                <a:spcAft>
                  <a:spcPct val="0"/>
                </a:spcAft>
              </a:pPr>
              <a:endParaRPr lang="en-GB" sz="1200">
                <a:latin typeface="Arial" pitchFamily="34" charset="0"/>
                <a:cs typeface="Arial" pitchFamily="34" charset="0"/>
              </a:endParaRPr>
            </a:p>
          </p:txBody>
        </p:sp>
        <p:cxnSp>
          <p:nvCxnSpPr>
            <p:cNvPr id="54" name="Straight Connector 53">
              <a:extLst>
                <a:ext uri="{FF2B5EF4-FFF2-40B4-BE49-F238E27FC236}">
                  <a16:creationId xmlns:a16="http://schemas.microsoft.com/office/drawing/2014/main" id="{B6BA5F47-C28C-0337-F3F9-E35FBAF2D713}"/>
                </a:ext>
              </a:extLst>
            </p:cNvPr>
            <p:cNvCxnSpPr>
              <a:cxnSpLocks/>
            </p:cNvCxnSpPr>
            <p:nvPr/>
          </p:nvCxnSpPr>
          <p:spPr>
            <a:xfrm flipV="1">
              <a:off x="7780338" y="2574131"/>
              <a:ext cx="2147093" cy="214391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Freeform 13">
              <a:extLst>
                <a:ext uri="{FF2B5EF4-FFF2-40B4-BE49-F238E27FC236}">
                  <a16:creationId xmlns:a16="http://schemas.microsoft.com/office/drawing/2014/main" id="{E3153B49-4F4C-105F-7393-0FD9B6B52583}"/>
                </a:ext>
              </a:extLst>
            </p:cNvPr>
            <p:cNvSpPr>
              <a:spLocks/>
            </p:cNvSpPr>
            <p:nvPr/>
          </p:nvSpPr>
          <p:spPr bwMode="auto">
            <a:xfrm>
              <a:off x="7917568" y="2666106"/>
              <a:ext cx="1906588" cy="1912938"/>
            </a:xfrm>
            <a:custGeom>
              <a:avLst/>
              <a:gdLst>
                <a:gd name="T0" fmla="*/ 0 w 1201"/>
                <a:gd name="T1" fmla="*/ 1205 h 1205"/>
                <a:gd name="T2" fmla="*/ 0 w 1201"/>
                <a:gd name="T3" fmla="*/ 482 h 1205"/>
                <a:gd name="T4" fmla="*/ 14 w 1201"/>
                <a:gd name="T5" fmla="*/ 482 h 1205"/>
                <a:gd name="T6" fmla="*/ 14 w 1201"/>
                <a:gd name="T7" fmla="*/ 322 h 1205"/>
                <a:gd name="T8" fmla="*/ 26 w 1201"/>
                <a:gd name="T9" fmla="*/ 322 h 1205"/>
                <a:gd name="T10" fmla="*/ 26 w 1201"/>
                <a:gd name="T11" fmla="*/ 226 h 1205"/>
                <a:gd name="T12" fmla="*/ 36 w 1201"/>
                <a:gd name="T13" fmla="*/ 226 h 1205"/>
                <a:gd name="T14" fmla="*/ 36 w 1201"/>
                <a:gd name="T15" fmla="*/ 178 h 1205"/>
                <a:gd name="T16" fmla="*/ 46 w 1201"/>
                <a:gd name="T17" fmla="*/ 178 h 1205"/>
                <a:gd name="T18" fmla="*/ 46 w 1201"/>
                <a:gd name="T19" fmla="*/ 174 h 1205"/>
                <a:gd name="T20" fmla="*/ 50 w 1201"/>
                <a:gd name="T21" fmla="*/ 174 h 1205"/>
                <a:gd name="T22" fmla="*/ 50 w 1201"/>
                <a:gd name="T23" fmla="*/ 146 h 1205"/>
                <a:gd name="T24" fmla="*/ 72 w 1201"/>
                <a:gd name="T25" fmla="*/ 146 h 1205"/>
                <a:gd name="T26" fmla="*/ 72 w 1201"/>
                <a:gd name="T27" fmla="*/ 128 h 1205"/>
                <a:gd name="T28" fmla="*/ 108 w 1201"/>
                <a:gd name="T29" fmla="*/ 128 h 1205"/>
                <a:gd name="T30" fmla="*/ 108 w 1201"/>
                <a:gd name="T31" fmla="*/ 96 h 1205"/>
                <a:gd name="T32" fmla="*/ 255 w 1201"/>
                <a:gd name="T33" fmla="*/ 96 h 1205"/>
                <a:gd name="T34" fmla="*/ 255 w 1201"/>
                <a:gd name="T35" fmla="*/ 64 h 1205"/>
                <a:gd name="T36" fmla="*/ 265 w 1201"/>
                <a:gd name="T37" fmla="*/ 64 h 1205"/>
                <a:gd name="T38" fmla="*/ 265 w 1201"/>
                <a:gd name="T39" fmla="*/ 32 h 1205"/>
                <a:gd name="T40" fmla="*/ 337 w 1201"/>
                <a:gd name="T41" fmla="*/ 32 h 1205"/>
                <a:gd name="T42" fmla="*/ 337 w 1201"/>
                <a:gd name="T43" fmla="*/ 16 h 1205"/>
                <a:gd name="T44" fmla="*/ 387 w 1201"/>
                <a:gd name="T45" fmla="*/ 16 h 1205"/>
                <a:gd name="T46" fmla="*/ 387 w 1201"/>
                <a:gd name="T47" fmla="*/ 0 h 1205"/>
                <a:gd name="T48" fmla="*/ 1201 w 1201"/>
                <a:gd name="T49" fmla="*/ 0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1" h="1205">
                  <a:moveTo>
                    <a:pt x="0" y="1205"/>
                  </a:moveTo>
                  <a:lnTo>
                    <a:pt x="0" y="482"/>
                  </a:lnTo>
                  <a:lnTo>
                    <a:pt x="14" y="482"/>
                  </a:lnTo>
                  <a:lnTo>
                    <a:pt x="14" y="322"/>
                  </a:lnTo>
                  <a:lnTo>
                    <a:pt x="26" y="322"/>
                  </a:lnTo>
                  <a:lnTo>
                    <a:pt x="26" y="226"/>
                  </a:lnTo>
                  <a:lnTo>
                    <a:pt x="36" y="226"/>
                  </a:lnTo>
                  <a:lnTo>
                    <a:pt x="36" y="178"/>
                  </a:lnTo>
                  <a:lnTo>
                    <a:pt x="46" y="178"/>
                  </a:lnTo>
                  <a:lnTo>
                    <a:pt x="46" y="174"/>
                  </a:lnTo>
                  <a:lnTo>
                    <a:pt x="50" y="174"/>
                  </a:lnTo>
                  <a:lnTo>
                    <a:pt x="50" y="146"/>
                  </a:lnTo>
                  <a:lnTo>
                    <a:pt x="72" y="146"/>
                  </a:lnTo>
                  <a:lnTo>
                    <a:pt x="72" y="128"/>
                  </a:lnTo>
                  <a:lnTo>
                    <a:pt x="108" y="128"/>
                  </a:lnTo>
                  <a:lnTo>
                    <a:pt x="108" y="96"/>
                  </a:lnTo>
                  <a:lnTo>
                    <a:pt x="255" y="96"/>
                  </a:lnTo>
                  <a:lnTo>
                    <a:pt x="255" y="64"/>
                  </a:lnTo>
                  <a:lnTo>
                    <a:pt x="265" y="64"/>
                  </a:lnTo>
                  <a:lnTo>
                    <a:pt x="265" y="32"/>
                  </a:lnTo>
                  <a:lnTo>
                    <a:pt x="337" y="32"/>
                  </a:lnTo>
                  <a:lnTo>
                    <a:pt x="337" y="16"/>
                  </a:lnTo>
                  <a:lnTo>
                    <a:pt x="387" y="16"/>
                  </a:lnTo>
                  <a:lnTo>
                    <a:pt x="387" y="0"/>
                  </a:lnTo>
                  <a:lnTo>
                    <a:pt x="1201" y="0"/>
                  </a:ln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224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3_Blueprint Global Publications Identity templates">
  <a:themeElements>
    <a:clrScheme name="Custom 4">
      <a:dk1>
        <a:srgbClr val="000000"/>
      </a:dk1>
      <a:lt1>
        <a:srgbClr val="FFFFFF"/>
      </a:lt1>
      <a:dk2>
        <a:srgbClr val="286D96"/>
      </a:dk2>
      <a:lt2>
        <a:srgbClr val="E7E6E6"/>
      </a:lt2>
      <a:accent1>
        <a:srgbClr val="286D96"/>
      </a:accent1>
      <a:accent2>
        <a:srgbClr val="B8D879"/>
      </a:accent2>
      <a:accent3>
        <a:srgbClr val="00263D"/>
      </a:accent3>
      <a:accent4>
        <a:srgbClr val="EB6851"/>
      </a:accent4>
      <a:accent5>
        <a:srgbClr val="983E53"/>
      </a:accent5>
      <a:accent6>
        <a:srgbClr val="55555A"/>
      </a:accent6>
      <a:hlink>
        <a:srgbClr val="B8D879"/>
      </a:hlink>
      <a:folHlink>
        <a:srgbClr val="B8D8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Internal Template 16x9.potx" id="{0B56F8BB-A2C7-4E3B-A004-24AD555799C5}" vid="{646961EE-FB83-4488-BE48-04B187328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C044C645FC6443BB72AA545397D4C5" ma:contentTypeVersion="18" ma:contentTypeDescription="Create a new document." ma:contentTypeScope="" ma:versionID="7602299c8de2afa225968983ab2fee67">
  <xsd:schema xmlns:xsd="http://www.w3.org/2001/XMLSchema" xmlns:xs="http://www.w3.org/2001/XMLSchema" xmlns:p="http://schemas.microsoft.com/office/2006/metadata/properties" xmlns:ns2="cd22e371-b782-402e-9b5f-449ac31d1bb9" xmlns:ns3="42e5fd3e-1204-4d5f-9dba-3bc3fb8ac024" targetNamespace="http://schemas.microsoft.com/office/2006/metadata/properties" ma:root="true" ma:fieldsID="1a52d4d25e1642a131161ae55f4e11c0" ns2:_="" ns3:_="">
    <xsd:import namespace="cd22e371-b782-402e-9b5f-449ac31d1bb9"/>
    <xsd:import namespace="42e5fd3e-1204-4d5f-9dba-3bc3fb8ac0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2e371-b782-402e-9b5f-449ac31d1b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e078bdb-18a8-4b38-96d3-955d15450c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e5fd3e-1204-4d5f-9dba-3bc3fb8ac0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ae83ad9-356d-410f-ad66-839bd5681cd6}" ma:internalName="TaxCatchAll" ma:showField="CatchAllData" ma:web="42e5fd3e-1204-4d5f-9dba-3bc3fb8ac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22e371-b782-402e-9b5f-449ac31d1bb9">
      <Terms xmlns="http://schemas.microsoft.com/office/infopath/2007/PartnerControls"/>
    </lcf76f155ced4ddcb4097134ff3c332f>
    <TaxCatchAll xmlns="42e5fd3e-1204-4d5f-9dba-3bc3fb8ac0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A1C09-61C9-401E-BD62-F32769DF4962}">
  <ds:schemaRefs>
    <ds:schemaRef ds:uri="42e5fd3e-1204-4d5f-9dba-3bc3fb8ac024"/>
    <ds:schemaRef ds:uri="cd22e371-b782-402e-9b5f-449ac31d1b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3D8D96-FDF8-41B8-B927-903F9D27BF24}">
  <ds:schemaRefs>
    <ds:schemaRef ds:uri="42e5fd3e-1204-4d5f-9dba-3bc3fb8ac024"/>
    <ds:schemaRef ds:uri="cd22e371-b782-402e-9b5f-449ac31d1b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E117EC9-4330-48DC-A3A4-056DEFDA57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TotalTime>
  <Words>3969</Words>
  <Application>Microsoft Office PowerPoint</Application>
  <PresentationFormat>Widescreen</PresentationFormat>
  <Paragraphs>479</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Arial Narrow</vt:lpstr>
      <vt:lpstr>Calibri</vt:lpstr>
      <vt:lpstr>Courier New</vt:lpstr>
      <vt:lpstr>Helvetica Neue Thin</vt:lpstr>
      <vt:lpstr>Symbol</vt:lpstr>
      <vt:lpstr>3_Blueprint Global Publications Identity templates</vt:lpstr>
      <vt:lpstr>Analysis of Avapritinib Clinical Trial Data Generates A Highly Accurate Predictive Model for Advanced Systemic Mastocytosis Versus Indolent Systemic Mastocytosis Based on Peripheral Blood Testing</vt:lpstr>
      <vt:lpstr>Systemic mastocytosis (SM) is a clonal hematologic neoplasm primarily driven by the KIT D816V mutation1–4</vt:lpstr>
      <vt:lpstr>Invasive procedures and clinicopathologic expertise in this rare disease are needed to distinguish between non-advanced and advanced categories1,2</vt:lpstr>
      <vt:lpstr>Novel predictive models to help guide care, minimize procedural diagnostic interventions and assist with timely classification of SM</vt:lpstr>
      <vt:lpstr>Approach to generating a mathematical model</vt:lpstr>
      <vt:lpstr>Approach to generating a mathematical model</vt:lpstr>
      <vt:lpstr>Approach to generating a mathematical model</vt:lpstr>
      <vt:lpstr>17 variables were independently predictive of AdvSM versus ISM  classification </vt:lpstr>
      <vt:lpstr>Model 1 was highly predictive of AdvSM versus ISM </vt:lpstr>
      <vt:lpstr>Model 2 still highly predictive with fewer variables and C-findings removed </vt:lpstr>
      <vt:lpstr>Clinical study cohort: Most patients with ISM misclassified as AdvSM had high disease burden</vt:lpstr>
      <vt:lpstr>PowerPoint Presentation</vt:lpstr>
      <vt:lpstr>Model validation: DFCI cohort</vt:lpstr>
      <vt:lpstr>Model validation: Most patients with ISM misclassified as AdvSM in the independent DFCI cohort had high disease burden </vt:lpstr>
      <vt:lpstr>Conclusions</vt:lpstr>
      <vt:lpstr>Conclusions (cont.)</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Avapritinib Clinical Trial Data Generates A Highly Accurate Predictive Model for Advanced Systemic Mastocytosis Versus Indolent Systemic Mastocytosis Based on Peripheral Blood Testing</dc:title>
  <dc:creator>Medical Writer</dc:creator>
  <cp:lastModifiedBy>Wendy Wells</cp:lastModifiedBy>
  <cp:revision>5</cp:revision>
  <dcterms:created xsi:type="dcterms:W3CDTF">2024-10-08T09:38:11Z</dcterms:created>
  <dcterms:modified xsi:type="dcterms:W3CDTF">2024-12-06T21:23:41Z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0x010100FAC044C645FC6443BB72AA545397D4C5</vt:lpwstr>
  </property>
  <property fmtid="{D5CDD505-2E9C-101B-9397-08002B2CF9AE}" pid="3" name="MediaServiceImageTags">
    <vt:lpwstr/>
  </property>
</Properties>
</file>